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6"/>
  </p:notesMasterIdLst>
  <p:sldIdLst>
    <p:sldId id="256" r:id="rId2"/>
    <p:sldId id="282" r:id="rId3"/>
    <p:sldId id="269" r:id="rId4"/>
    <p:sldId id="343" r:id="rId5"/>
    <p:sldId id="342" r:id="rId6"/>
    <p:sldId id="344" r:id="rId7"/>
    <p:sldId id="335" r:id="rId8"/>
    <p:sldId id="336" r:id="rId9"/>
    <p:sldId id="334" r:id="rId10"/>
    <p:sldId id="333" r:id="rId11"/>
    <p:sldId id="332" r:id="rId12"/>
    <p:sldId id="318" r:id="rId13"/>
    <p:sldId id="270" r:id="rId14"/>
    <p:sldId id="319" r:id="rId15"/>
    <p:sldId id="345" r:id="rId16"/>
    <p:sldId id="341" r:id="rId17"/>
    <p:sldId id="338" r:id="rId18"/>
    <p:sldId id="339" r:id="rId19"/>
    <p:sldId id="346" r:id="rId20"/>
    <p:sldId id="347" r:id="rId21"/>
    <p:sldId id="265" r:id="rId22"/>
    <p:sldId id="283" r:id="rId23"/>
    <p:sldId id="324" r:id="rId24"/>
    <p:sldId id="325" r:id="rId25"/>
    <p:sldId id="326" r:id="rId26"/>
    <p:sldId id="331" r:id="rId27"/>
    <p:sldId id="327" r:id="rId28"/>
    <p:sldId id="328" r:id="rId29"/>
    <p:sldId id="329" r:id="rId30"/>
    <p:sldId id="330" r:id="rId31"/>
    <p:sldId id="320" r:id="rId32"/>
    <p:sldId id="321" r:id="rId33"/>
    <p:sldId id="317" r:id="rId34"/>
    <p:sldId id="284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C1ED"/>
    <a:srgbClr val="B2B8C2"/>
    <a:srgbClr val="0AB5EC"/>
    <a:srgbClr val="0671B5"/>
    <a:srgbClr val="4BB6E0"/>
    <a:srgbClr val="F6F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5"/>
    <p:restoredTop sz="94698"/>
  </p:normalViewPr>
  <p:slideViewPr>
    <p:cSldViewPr snapToGrid="0" snapToObjects="1">
      <p:cViewPr varScale="1">
        <p:scale>
          <a:sx n="80" d="100"/>
          <a:sy n="80" d="100"/>
        </p:scale>
        <p:origin x="936" y="6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Людмила Босова" userId="d95e54d8ce3eba73" providerId="LiveId" clId="{9FACC8EE-77FF-4DC2-A9DC-893A84E9B955}"/>
    <pc:docChg chg="modSld">
      <pc:chgData name="Людмила Босова" userId="d95e54d8ce3eba73" providerId="LiveId" clId="{9FACC8EE-77FF-4DC2-A9DC-893A84E9B955}" dt="2022-07-19T18:36:47.109" v="56" actId="404"/>
      <pc:docMkLst>
        <pc:docMk/>
      </pc:docMkLst>
      <pc:sldChg chg="modAnim">
        <pc:chgData name="Людмила Босова" userId="d95e54d8ce3eba73" providerId="LiveId" clId="{9FACC8EE-77FF-4DC2-A9DC-893A84E9B955}" dt="2022-07-19T18:33:38.801" v="16"/>
        <pc:sldMkLst>
          <pc:docMk/>
          <pc:sldMk cId="0" sldId="265"/>
        </pc:sldMkLst>
      </pc:sldChg>
      <pc:sldChg chg="modSp mod">
        <pc:chgData name="Людмила Босова" userId="d95e54d8ce3eba73" providerId="LiveId" clId="{9FACC8EE-77FF-4DC2-A9DC-893A84E9B955}" dt="2022-07-19T18:25:27.486" v="0" actId="207"/>
        <pc:sldMkLst>
          <pc:docMk/>
          <pc:sldMk cId="3810641128" sldId="282"/>
        </pc:sldMkLst>
        <pc:spChg chg="mod">
          <ac:chgData name="Людмила Босова" userId="d95e54d8ce3eba73" providerId="LiveId" clId="{9FACC8EE-77FF-4DC2-A9DC-893A84E9B955}" dt="2022-07-19T18:25:27.486" v="0" actId="207"/>
          <ac:spMkLst>
            <pc:docMk/>
            <pc:sldMk cId="3810641128" sldId="282"/>
            <ac:spMk id="3" creationId="{A6C9139F-8040-A64A-516B-D0DC0A293E3D}"/>
          </ac:spMkLst>
        </pc:spChg>
      </pc:sldChg>
      <pc:sldChg chg="modAnim">
        <pc:chgData name="Людмила Босова" userId="d95e54d8ce3eba73" providerId="LiveId" clId="{9FACC8EE-77FF-4DC2-A9DC-893A84E9B955}" dt="2022-07-19T18:36:30.028" v="54"/>
        <pc:sldMkLst>
          <pc:docMk/>
          <pc:sldMk cId="3433926104" sldId="317"/>
        </pc:sldMkLst>
      </pc:sldChg>
      <pc:sldChg chg="modAnim">
        <pc:chgData name="Людмила Босова" userId="d95e54d8ce3eba73" providerId="LiveId" clId="{9FACC8EE-77FF-4DC2-A9DC-893A84E9B955}" dt="2022-07-19T18:36:22.342" v="52"/>
        <pc:sldMkLst>
          <pc:docMk/>
          <pc:sldMk cId="3534170220" sldId="320"/>
        </pc:sldMkLst>
      </pc:sldChg>
      <pc:sldChg chg="modAnim">
        <pc:chgData name="Людмила Босова" userId="d95e54d8ce3eba73" providerId="LiveId" clId="{9FACC8EE-77FF-4DC2-A9DC-893A84E9B955}" dt="2022-07-19T18:36:14.444" v="49"/>
        <pc:sldMkLst>
          <pc:docMk/>
          <pc:sldMk cId="1815876236" sldId="321"/>
        </pc:sldMkLst>
      </pc:sldChg>
      <pc:sldChg chg="modSp mod">
        <pc:chgData name="Людмила Босова" userId="d95e54d8ce3eba73" providerId="LiveId" clId="{9FACC8EE-77FF-4DC2-A9DC-893A84E9B955}" dt="2022-07-19T18:36:47.109" v="56" actId="404"/>
        <pc:sldMkLst>
          <pc:docMk/>
          <pc:sldMk cId="112370728" sldId="327"/>
        </pc:sldMkLst>
        <pc:spChg chg="mod">
          <ac:chgData name="Людмила Босова" userId="d95e54d8ce3eba73" providerId="LiveId" clId="{9FACC8EE-77FF-4DC2-A9DC-893A84E9B955}" dt="2022-07-19T18:36:47.109" v="56" actId="404"/>
          <ac:spMkLst>
            <pc:docMk/>
            <pc:sldMk cId="112370728" sldId="327"/>
            <ac:spMk id="5" creationId="{98D14DD0-5667-DC87-6D7D-2BA92FCD7D09}"/>
          </ac:spMkLst>
        </pc:spChg>
      </pc:sldChg>
      <pc:sldChg chg="modSp mod">
        <pc:chgData name="Людмила Босова" userId="d95e54d8ce3eba73" providerId="LiveId" clId="{9FACC8EE-77FF-4DC2-A9DC-893A84E9B955}" dt="2022-07-19T18:28:28.784" v="4" actId="207"/>
        <pc:sldMkLst>
          <pc:docMk/>
          <pc:sldMk cId="1546139640" sldId="334"/>
        </pc:sldMkLst>
        <pc:spChg chg="mod">
          <ac:chgData name="Людмила Босова" userId="d95e54d8ce3eba73" providerId="LiveId" clId="{9FACC8EE-77FF-4DC2-A9DC-893A84E9B955}" dt="2022-07-19T18:26:22.674" v="2" actId="207"/>
          <ac:spMkLst>
            <pc:docMk/>
            <pc:sldMk cId="1546139640" sldId="334"/>
            <ac:spMk id="5" creationId="{D02FA728-A514-FB2E-C1B8-8C08012AD393}"/>
          </ac:spMkLst>
        </pc:spChg>
        <pc:spChg chg="mod">
          <ac:chgData name="Людмила Босова" userId="d95e54d8ce3eba73" providerId="LiveId" clId="{9FACC8EE-77FF-4DC2-A9DC-893A84E9B955}" dt="2022-07-19T18:28:28.784" v="4" actId="207"/>
          <ac:spMkLst>
            <pc:docMk/>
            <pc:sldMk cId="1546139640" sldId="334"/>
            <ac:spMk id="6" creationId="{550B9DE0-E0B2-0A84-4DCB-C4C03ADDC224}"/>
          </ac:spMkLst>
        </pc:spChg>
      </pc:sldChg>
      <pc:sldChg chg="modSp mod">
        <pc:chgData name="Людмила Босова" userId="d95e54d8ce3eba73" providerId="LiveId" clId="{9FACC8EE-77FF-4DC2-A9DC-893A84E9B955}" dt="2022-07-19T18:31:03.057" v="5" actId="1076"/>
        <pc:sldMkLst>
          <pc:docMk/>
          <pc:sldMk cId="37108372" sldId="344"/>
        </pc:sldMkLst>
        <pc:spChg chg="mod">
          <ac:chgData name="Людмила Босова" userId="d95e54d8ce3eba73" providerId="LiveId" clId="{9FACC8EE-77FF-4DC2-A9DC-893A84E9B955}" dt="2022-07-19T18:31:03.057" v="5" actId="1076"/>
          <ac:spMkLst>
            <pc:docMk/>
            <pc:sldMk cId="37108372" sldId="344"/>
            <ac:spMk id="2" creationId="{00000000-0000-0000-0000-000000000000}"/>
          </ac:spMkLst>
        </pc:spChg>
        <pc:spChg chg="mod">
          <ac:chgData name="Людмила Босова" userId="d95e54d8ce3eba73" providerId="LiveId" clId="{9FACC8EE-77FF-4DC2-A9DC-893A84E9B955}" dt="2022-07-19T18:26:03.809" v="1" actId="207"/>
          <ac:spMkLst>
            <pc:docMk/>
            <pc:sldMk cId="37108372" sldId="344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3408CD-6F30-B04D-A8A9-905F69127FB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44A45D-0113-FD4D-A234-5C0FE4F64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48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44A45D-0113-FD4D-A234-5C0FE4F642E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856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44A45D-0113-FD4D-A234-5C0FE4F642EF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284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44A45D-0113-FD4D-A234-5C0FE4F642E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654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xmlns="" id="{937E3C77-DAE9-9D9A-9C72-6F7D0F4657B4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xmlns="" id="{34EF17AC-30FF-0209-21B7-A153A7D34709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4798D1-9B93-A0D5-C20E-13031112B7A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04838" y="572864"/>
            <a:ext cx="7061860" cy="2487541"/>
          </a:xfrm>
        </p:spPr>
        <p:txBody>
          <a:bodyPr anchor="b"/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9964D80-4043-765E-0B35-68C8D1C324F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704838" y="3354199"/>
            <a:ext cx="706186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D89A019-2C34-69F6-9B3D-848A7E3DC912}"/>
              </a:ext>
            </a:extLst>
          </p:cNvPr>
          <p:cNvSpPr/>
          <p:nvPr userDrawn="1"/>
        </p:nvSpPr>
        <p:spPr>
          <a:xfrm>
            <a:off x="425302" y="0"/>
            <a:ext cx="3882631" cy="6857999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4FDCE63-1A48-AB80-DDF7-6A82AB0C87F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65" b="99467" l="79" r="98424">
                        <a14:foregroundMark x1="12057" y1="10586" x2="29551" y2="15080"/>
                        <a14:foregroundMark x1="32309" y1="14090" x2="21355" y2="20564"/>
                        <a14:foregroundMark x1="21355" y1="20564" x2="11348" y2="30998"/>
                        <a14:foregroundMark x1="11348" y1="30998" x2="5595" y2="47372"/>
                        <a14:foregroundMark x1="5595" y1="47372" x2="5516" y2="60548"/>
                        <a14:foregroundMark x1="5516" y1="60548" x2="23247" y2="77685"/>
                        <a14:foregroundMark x1="23247" y1="77685" x2="51221" y2="82635"/>
                        <a14:foregroundMark x1="51221" y1="82635" x2="52561" y2="82178"/>
                        <a14:foregroundMark x1="88574" y1="58644" x2="91883" y2="71668"/>
                        <a14:foregroundMark x1="91883" y1="71668" x2="89125" y2="82711"/>
                        <a14:foregroundMark x1="89125" y1="82711" x2="83767" y2="90099"/>
                        <a14:foregroundMark x1="44681" y1="74029" x2="53822" y2="67098"/>
                        <a14:foregroundMark x1="53822" y1="67098" x2="61466" y2="74410"/>
                        <a14:foregroundMark x1="3704" y1="7464" x2="83530" y2="11348"/>
                        <a14:foregroundMark x1="83530" y1="11348" x2="93381" y2="23686"/>
                        <a14:foregroundMark x1="93381" y1="23686" x2="93144" y2="84158"/>
                        <a14:foregroundMark x1="93144" y1="84158" x2="35697" y2="88271"/>
                        <a14:foregroundMark x1="35697" y1="88271" x2="20804" y2="86596"/>
                        <a14:foregroundMark x1="20804" y1="86596" x2="14184" y2="83930"/>
                        <a14:foregroundMark x1="1576" y1="94212" x2="47439" y2="94440"/>
                        <a14:foregroundMark x1="47439" y1="94440" x2="80378" y2="92993"/>
                        <a14:foregroundMark x1="80378" y1="92993" x2="97321" y2="94440"/>
                        <a14:foregroundMark x1="1182" y1="98401" x2="49251" y2="98553"/>
                        <a14:foregroundMark x1="49251" y1="98553" x2="93538" y2="93298"/>
                        <a14:foregroundMark x1="93538" y1="93298" x2="97321" y2="98401"/>
                        <a14:foregroundMark x1="97321" y1="85834" x2="97478" y2="97182"/>
                        <a14:foregroundMark x1="97478" y1="97182" x2="68716" y2="99695"/>
                        <a14:foregroundMark x1="68716" y1="99695" x2="68479" y2="99467"/>
                        <a14:foregroundMark x1="13554" y1="86443" x2="1576" y2="89337"/>
                        <a14:foregroundMark x1="1576" y1="89337" x2="79" y2="95659"/>
                        <a14:foregroundMark x1="1576" y1="85529" x2="48936" y2="84235"/>
                        <a14:foregroundMark x1="98131" y1="63060" x2="98025" y2="72768"/>
                        <a14:foregroundMark x1="54531" y1="27647" x2="72971" y2="28408"/>
                        <a14:foregroundMark x1="72971" y1="28408" x2="69031" y2="19193"/>
                        <a14:foregroundMark x1="57841" y1="31912" x2="72104" y2="31912"/>
                        <a14:foregroundMark x1="62096" y1="34958" x2="65721" y2="32902"/>
                        <a14:foregroundMark x1="7959" y1="16679" x2="6777" y2="21554"/>
                        <a14:foregroundMark x1="48779" y1="4265" x2="56501" y2="5179"/>
                        <a14:foregroundMark x1="66036" y1="88652" x2="69819" y2="89642"/>
                        <a14:foregroundMark x1="32467" y1="90937" x2="32309" y2="95354"/>
                        <a14:backgroundMark x1="97084" y1="27494" x2="97084" y2="22239"/>
                        <a14:backgroundMark x1="97636" y1="42879" x2="98503" y2="34349"/>
                        <a14:backgroundMark x1="98503" y1="28256" x2="98503" y2="7921"/>
                        <a14:backgroundMark x1="97636" y1="80350" x2="99921" y2="74257"/>
                        <a14:backgroundMark x1="97951" y1="55369" x2="98424" y2="46535"/>
                        <a14:backgroundMark x1="98582" y1="42346" x2="98582" y2="36558"/>
                        <a14:backgroundMark x1="96217" y1="7464" x2="97636" y2="28104"/>
                        <a14:backgroundMark x1="96848" y1="29931" x2="96848" y2="33968"/>
                        <a14:backgroundMark x1="97794" y1="39299" x2="97951" y2="26580"/>
                        <a14:backgroundMark x1="97163" y1="26809" x2="97400" y2="36481"/>
                        <a14:backgroundMark x1="98503" y1="39985" x2="98976" y2="57883"/>
                        <a14:backgroundMark x1="97006" y1="77075" x2="98976" y2="71668"/>
                        <a14:backgroundMark x1="97242" y1="59177" x2="98030" y2="60396"/>
                        <a14:backgroundMark x1="97715" y1="78522" x2="98424" y2="72430"/>
                        <a14:backgroundMark x1="97636" y1="61005" x2="97951" y2="62148"/>
                        <a14:backgroundMark x1="97557" y1="57273" x2="98582" y2="62986"/>
                        <a14:backgroundMark x1="96848" y1="75248" x2="98503" y2="70830"/>
                        <a14:backgroundMark x1="97715" y1="79665" x2="98266" y2="72430"/>
                        <a14:backgroundMark x1="97872" y1="72734" x2="97636" y2="73724"/>
                        <a14:backgroundMark x1="97557" y1="78751" x2="97636" y2="81721"/>
                        <a14:backgroundMark x1="97400" y1="75628" x2="98188" y2="735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5780" y="784744"/>
            <a:ext cx="2793635" cy="2890575"/>
          </a:xfrm>
          <a:prstGeom prst="rect">
            <a:avLst/>
          </a:prstGeom>
        </p:spPr>
      </p:pic>
      <p:grpSp>
        <p:nvGrpSpPr>
          <p:cNvPr id="111" name="Группа 110">
            <a:extLst>
              <a:ext uri="{FF2B5EF4-FFF2-40B4-BE49-F238E27FC236}">
                <a16:creationId xmlns:a16="http://schemas.microsoft.com/office/drawing/2014/main" xmlns="" id="{F680884E-A645-A7D1-CA66-6034C6343CD3}"/>
              </a:ext>
            </a:extLst>
          </p:cNvPr>
          <p:cNvGrpSpPr/>
          <p:nvPr userDrawn="1"/>
        </p:nvGrpSpPr>
        <p:grpSpPr>
          <a:xfrm>
            <a:off x="-13293" y="5284981"/>
            <a:ext cx="12257115" cy="1203674"/>
            <a:chOff x="-13293" y="5284981"/>
            <a:chExt cx="12257115" cy="1203674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064CDED5-5528-C42D-E9CE-EF4D2C2D1808}"/>
                </a:ext>
              </a:extLst>
            </p:cNvPr>
            <p:cNvSpPr/>
            <p:nvPr userDrawn="1"/>
          </p:nvSpPr>
          <p:spPr>
            <a:xfrm>
              <a:off x="3122026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32E44BE6-BED4-466D-1AED-579F9349342E}"/>
                </a:ext>
              </a:extLst>
            </p:cNvPr>
            <p:cNvSpPr/>
            <p:nvPr userDrawn="1"/>
          </p:nvSpPr>
          <p:spPr>
            <a:xfrm>
              <a:off x="-13293" y="5284981"/>
              <a:ext cx="7204363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B1EE3AB3-4407-1BEA-4583-D87FE53EE1DE}"/>
                </a:ext>
              </a:extLst>
            </p:cNvPr>
            <p:cNvSpPr/>
            <p:nvPr userDrawn="1"/>
          </p:nvSpPr>
          <p:spPr>
            <a:xfrm>
              <a:off x="3122026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530F88B7-60B7-98D6-9775-320E80B95878}"/>
                </a:ext>
              </a:extLst>
            </p:cNvPr>
            <p:cNvSpPr/>
            <p:nvPr userDrawn="1"/>
          </p:nvSpPr>
          <p:spPr>
            <a:xfrm>
              <a:off x="3716959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2CF930A1-7D24-44E5-7BB5-D16A09A0FA07}"/>
                </a:ext>
              </a:extLst>
            </p:cNvPr>
            <p:cNvSpPr/>
            <p:nvPr userDrawn="1"/>
          </p:nvSpPr>
          <p:spPr>
            <a:xfrm>
              <a:off x="3716959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359A3FFC-1876-9856-06B5-5480D736FD2A}"/>
                </a:ext>
              </a:extLst>
            </p:cNvPr>
            <p:cNvSpPr/>
            <p:nvPr userDrawn="1"/>
          </p:nvSpPr>
          <p:spPr>
            <a:xfrm>
              <a:off x="4311892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14C3CD81-2630-33B9-FECC-4546A65EC7D4}"/>
                </a:ext>
              </a:extLst>
            </p:cNvPr>
            <p:cNvSpPr/>
            <p:nvPr userDrawn="1"/>
          </p:nvSpPr>
          <p:spPr>
            <a:xfrm>
              <a:off x="4311892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5416DB94-529C-0D28-AC2C-CE08CEFCF92B}"/>
                </a:ext>
              </a:extLst>
            </p:cNvPr>
            <p:cNvSpPr/>
            <p:nvPr userDrawn="1"/>
          </p:nvSpPr>
          <p:spPr>
            <a:xfrm>
              <a:off x="4906825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4735C919-CFF1-2612-0667-5F0B0AABF86C}"/>
                </a:ext>
              </a:extLst>
            </p:cNvPr>
            <p:cNvSpPr/>
            <p:nvPr userDrawn="1"/>
          </p:nvSpPr>
          <p:spPr>
            <a:xfrm>
              <a:off x="4906825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2FCD59A2-44BB-4258-67B3-09E6A9EE7D97}"/>
                </a:ext>
              </a:extLst>
            </p:cNvPr>
            <p:cNvSpPr/>
            <p:nvPr userDrawn="1"/>
          </p:nvSpPr>
          <p:spPr>
            <a:xfrm>
              <a:off x="5483876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711A5ED3-1920-BB91-3CF7-C21D567614F1}"/>
                </a:ext>
              </a:extLst>
            </p:cNvPr>
            <p:cNvSpPr/>
            <p:nvPr userDrawn="1"/>
          </p:nvSpPr>
          <p:spPr>
            <a:xfrm>
              <a:off x="5483876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0D6244C2-F3B9-EEA2-DBD3-69658E13E982}"/>
                </a:ext>
              </a:extLst>
            </p:cNvPr>
            <p:cNvSpPr/>
            <p:nvPr userDrawn="1"/>
          </p:nvSpPr>
          <p:spPr>
            <a:xfrm>
              <a:off x="6078809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225EA9F7-508B-0838-A0D6-A0F42CDD93C6}"/>
                </a:ext>
              </a:extLst>
            </p:cNvPr>
            <p:cNvSpPr/>
            <p:nvPr userDrawn="1"/>
          </p:nvSpPr>
          <p:spPr>
            <a:xfrm>
              <a:off x="6078809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xmlns="" id="{6565D2EF-AF31-AB11-C552-5B490E46F086}"/>
                </a:ext>
              </a:extLst>
            </p:cNvPr>
            <p:cNvSpPr/>
            <p:nvPr userDrawn="1"/>
          </p:nvSpPr>
          <p:spPr>
            <a:xfrm>
              <a:off x="668219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xmlns="" id="{CCC805F0-16AD-7E4F-8A12-2B9942BBC4DA}"/>
                </a:ext>
              </a:extLst>
            </p:cNvPr>
            <p:cNvSpPr/>
            <p:nvPr userDrawn="1"/>
          </p:nvSpPr>
          <p:spPr>
            <a:xfrm>
              <a:off x="668219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148B5FD5-D489-81BC-82D4-42424647249A}"/>
                </a:ext>
              </a:extLst>
            </p:cNvPr>
            <p:cNvSpPr/>
            <p:nvPr userDrawn="1"/>
          </p:nvSpPr>
          <p:spPr>
            <a:xfrm>
              <a:off x="15387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1F9C56CD-A32A-56A1-9447-580B60C5C945}"/>
                </a:ext>
              </a:extLst>
            </p:cNvPr>
            <p:cNvSpPr/>
            <p:nvPr userDrawn="1"/>
          </p:nvSpPr>
          <p:spPr>
            <a:xfrm>
              <a:off x="15387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xmlns="" id="{1153478D-F7C5-3C0F-1800-E7F5C28DCB87}"/>
                </a:ext>
              </a:extLst>
            </p:cNvPr>
            <p:cNvSpPr/>
            <p:nvPr userDrawn="1"/>
          </p:nvSpPr>
          <p:spPr>
            <a:xfrm>
              <a:off x="748811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DCAAC707-273B-F7A8-AC97-661815B82F6E}"/>
                </a:ext>
              </a:extLst>
            </p:cNvPr>
            <p:cNvSpPr/>
            <p:nvPr userDrawn="1"/>
          </p:nvSpPr>
          <p:spPr>
            <a:xfrm>
              <a:off x="748811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02A1B1F3-7C93-004C-083A-BFAB177EA547}"/>
                </a:ext>
              </a:extLst>
            </p:cNvPr>
            <p:cNvSpPr/>
            <p:nvPr userDrawn="1"/>
          </p:nvSpPr>
          <p:spPr>
            <a:xfrm>
              <a:off x="1343744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781540B8-2A86-2B90-6D8C-FBC7346C21F8}"/>
                </a:ext>
              </a:extLst>
            </p:cNvPr>
            <p:cNvSpPr/>
            <p:nvPr userDrawn="1"/>
          </p:nvSpPr>
          <p:spPr>
            <a:xfrm>
              <a:off x="1343744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ADB037CB-2F50-8124-B770-85C9FF8D3F17}"/>
                </a:ext>
              </a:extLst>
            </p:cNvPr>
            <p:cNvSpPr/>
            <p:nvPr userDrawn="1"/>
          </p:nvSpPr>
          <p:spPr>
            <a:xfrm>
              <a:off x="1938677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xmlns="" id="{89C2F453-DAC8-2C45-CA9D-D91E7F8D87F0}"/>
                </a:ext>
              </a:extLst>
            </p:cNvPr>
            <p:cNvSpPr/>
            <p:nvPr userDrawn="1"/>
          </p:nvSpPr>
          <p:spPr>
            <a:xfrm>
              <a:off x="1938677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xmlns="" id="{86082C8C-DC0A-D210-2713-F190ADCFCD73}"/>
                </a:ext>
              </a:extLst>
            </p:cNvPr>
            <p:cNvSpPr/>
            <p:nvPr userDrawn="1"/>
          </p:nvSpPr>
          <p:spPr>
            <a:xfrm>
              <a:off x="2515728" y="541616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xmlns="" id="{43A0CC32-B344-6353-C676-A6CCAF561238}"/>
                </a:ext>
              </a:extLst>
            </p:cNvPr>
            <p:cNvSpPr/>
            <p:nvPr userDrawn="1"/>
          </p:nvSpPr>
          <p:spPr>
            <a:xfrm>
              <a:off x="2515728" y="601376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рямоугольник 79">
              <a:extLst>
                <a:ext uri="{FF2B5EF4-FFF2-40B4-BE49-F238E27FC236}">
                  <a16:creationId xmlns:a16="http://schemas.microsoft.com/office/drawing/2014/main" xmlns="" id="{50F8EF5E-3F35-87B1-13BD-77692E553D31}"/>
                </a:ext>
              </a:extLst>
            </p:cNvPr>
            <p:cNvSpPr/>
            <p:nvPr userDrawn="1"/>
          </p:nvSpPr>
          <p:spPr>
            <a:xfrm>
              <a:off x="3122026" y="539329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xmlns="" id="{F60ECEE4-8DBC-ED80-6078-7B83D203CFEC}"/>
                </a:ext>
              </a:extLst>
            </p:cNvPr>
            <p:cNvSpPr/>
            <p:nvPr userDrawn="1"/>
          </p:nvSpPr>
          <p:spPr>
            <a:xfrm>
              <a:off x="10233033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Прямоугольник 82">
              <a:extLst>
                <a:ext uri="{FF2B5EF4-FFF2-40B4-BE49-F238E27FC236}">
                  <a16:creationId xmlns:a16="http://schemas.microsoft.com/office/drawing/2014/main" xmlns="" id="{53DE536C-4E25-4AC8-9B18-805D1A17BCD9}"/>
                </a:ext>
              </a:extLst>
            </p:cNvPr>
            <p:cNvSpPr/>
            <p:nvPr userDrawn="1"/>
          </p:nvSpPr>
          <p:spPr>
            <a:xfrm>
              <a:off x="7106254" y="5287571"/>
              <a:ext cx="5085746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83">
              <a:extLst>
                <a:ext uri="{FF2B5EF4-FFF2-40B4-BE49-F238E27FC236}">
                  <a16:creationId xmlns:a16="http://schemas.microsoft.com/office/drawing/2014/main" xmlns="" id="{6BA80B6A-CD69-723E-4EE8-AA80B49F7942}"/>
                </a:ext>
              </a:extLst>
            </p:cNvPr>
            <p:cNvSpPr/>
            <p:nvPr userDrawn="1"/>
          </p:nvSpPr>
          <p:spPr>
            <a:xfrm>
              <a:off x="10233033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Прямоугольник 84">
              <a:extLst>
                <a:ext uri="{FF2B5EF4-FFF2-40B4-BE49-F238E27FC236}">
                  <a16:creationId xmlns:a16="http://schemas.microsoft.com/office/drawing/2014/main" xmlns="" id="{B0A62B40-5370-065A-F368-1B16755543C4}"/>
                </a:ext>
              </a:extLst>
            </p:cNvPr>
            <p:cNvSpPr/>
            <p:nvPr userDrawn="1"/>
          </p:nvSpPr>
          <p:spPr>
            <a:xfrm>
              <a:off x="10827966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>
              <a:extLst>
                <a:ext uri="{FF2B5EF4-FFF2-40B4-BE49-F238E27FC236}">
                  <a16:creationId xmlns:a16="http://schemas.microsoft.com/office/drawing/2014/main" xmlns="" id="{715CA73C-A3F4-BE11-BA8B-F1C4F4270BB2}"/>
                </a:ext>
              </a:extLst>
            </p:cNvPr>
            <p:cNvSpPr/>
            <p:nvPr userDrawn="1"/>
          </p:nvSpPr>
          <p:spPr>
            <a:xfrm>
              <a:off x="10827966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Прямоугольник 86">
              <a:extLst>
                <a:ext uri="{FF2B5EF4-FFF2-40B4-BE49-F238E27FC236}">
                  <a16:creationId xmlns:a16="http://schemas.microsoft.com/office/drawing/2014/main" xmlns="" id="{511E20CB-1A3C-FF86-7AD2-81B5ACAB1EEB}"/>
                </a:ext>
              </a:extLst>
            </p:cNvPr>
            <p:cNvSpPr/>
            <p:nvPr userDrawn="1"/>
          </p:nvSpPr>
          <p:spPr>
            <a:xfrm>
              <a:off x="11422899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xmlns="" id="{084E4290-242D-E02B-B4CE-632B3C50301D}"/>
                </a:ext>
              </a:extLst>
            </p:cNvPr>
            <p:cNvSpPr/>
            <p:nvPr userDrawn="1"/>
          </p:nvSpPr>
          <p:spPr>
            <a:xfrm>
              <a:off x="11422899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Прямоугольник 94">
              <a:extLst>
                <a:ext uri="{FF2B5EF4-FFF2-40B4-BE49-F238E27FC236}">
                  <a16:creationId xmlns:a16="http://schemas.microsoft.com/office/drawing/2014/main" xmlns="" id="{F60DB5F6-FC0D-DCD6-7B43-62F1678A905D}"/>
                </a:ext>
              </a:extLst>
            </p:cNvPr>
            <p:cNvSpPr/>
            <p:nvPr userDrawn="1"/>
          </p:nvSpPr>
          <p:spPr>
            <a:xfrm>
              <a:off x="10229074" y="5408761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Прямоугольник 96">
              <a:extLst>
                <a:ext uri="{FF2B5EF4-FFF2-40B4-BE49-F238E27FC236}">
                  <a16:creationId xmlns:a16="http://schemas.microsoft.com/office/drawing/2014/main" xmlns="" id="{9B26EC04-E410-74D6-C38B-AD477D7C6620}"/>
                </a:ext>
              </a:extLst>
            </p:cNvPr>
            <p:cNvSpPr/>
            <p:nvPr userDrawn="1"/>
          </p:nvSpPr>
          <p:spPr>
            <a:xfrm>
              <a:off x="7264885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Прямоугольник 97">
              <a:extLst>
                <a:ext uri="{FF2B5EF4-FFF2-40B4-BE49-F238E27FC236}">
                  <a16:creationId xmlns:a16="http://schemas.microsoft.com/office/drawing/2014/main" xmlns="" id="{605799BC-7E9B-CC74-DDE1-9F95C6EFFE60}"/>
                </a:ext>
              </a:extLst>
            </p:cNvPr>
            <p:cNvSpPr/>
            <p:nvPr userDrawn="1"/>
          </p:nvSpPr>
          <p:spPr>
            <a:xfrm>
              <a:off x="7264885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Прямоугольник 98">
              <a:extLst>
                <a:ext uri="{FF2B5EF4-FFF2-40B4-BE49-F238E27FC236}">
                  <a16:creationId xmlns:a16="http://schemas.microsoft.com/office/drawing/2014/main" xmlns="" id="{4B74BD83-028F-6F75-B4F2-7099AD19555F}"/>
                </a:ext>
              </a:extLst>
            </p:cNvPr>
            <p:cNvSpPr/>
            <p:nvPr userDrawn="1"/>
          </p:nvSpPr>
          <p:spPr>
            <a:xfrm>
              <a:off x="7859818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xmlns="" id="{73116A2F-A6D6-05B4-CFD2-3EDB11130EA3}"/>
                </a:ext>
              </a:extLst>
            </p:cNvPr>
            <p:cNvSpPr/>
            <p:nvPr userDrawn="1"/>
          </p:nvSpPr>
          <p:spPr>
            <a:xfrm>
              <a:off x="7859818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Прямоугольник 100">
              <a:extLst>
                <a:ext uri="{FF2B5EF4-FFF2-40B4-BE49-F238E27FC236}">
                  <a16:creationId xmlns:a16="http://schemas.microsoft.com/office/drawing/2014/main" xmlns="" id="{D87DCF65-0797-213F-5432-0C941A02FA2B}"/>
                </a:ext>
              </a:extLst>
            </p:cNvPr>
            <p:cNvSpPr/>
            <p:nvPr userDrawn="1"/>
          </p:nvSpPr>
          <p:spPr>
            <a:xfrm>
              <a:off x="8454751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Прямоугольник 101">
              <a:extLst>
                <a:ext uri="{FF2B5EF4-FFF2-40B4-BE49-F238E27FC236}">
                  <a16:creationId xmlns:a16="http://schemas.microsoft.com/office/drawing/2014/main" xmlns="" id="{F8B8B89D-1F4C-CEA3-B809-311A8BDFE682}"/>
                </a:ext>
              </a:extLst>
            </p:cNvPr>
            <p:cNvSpPr/>
            <p:nvPr userDrawn="1"/>
          </p:nvSpPr>
          <p:spPr>
            <a:xfrm>
              <a:off x="8454751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Прямоугольник 102">
              <a:extLst>
                <a:ext uri="{FF2B5EF4-FFF2-40B4-BE49-F238E27FC236}">
                  <a16:creationId xmlns:a16="http://schemas.microsoft.com/office/drawing/2014/main" xmlns="" id="{CA6A4FDE-02C3-3A1B-C966-04D0BDBA58D7}"/>
                </a:ext>
              </a:extLst>
            </p:cNvPr>
            <p:cNvSpPr/>
            <p:nvPr userDrawn="1"/>
          </p:nvSpPr>
          <p:spPr>
            <a:xfrm>
              <a:off x="9049684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Прямоугольник 103">
              <a:extLst>
                <a:ext uri="{FF2B5EF4-FFF2-40B4-BE49-F238E27FC236}">
                  <a16:creationId xmlns:a16="http://schemas.microsoft.com/office/drawing/2014/main" xmlns="" id="{D5BE7D58-7977-EFA6-7475-7477100406D7}"/>
                </a:ext>
              </a:extLst>
            </p:cNvPr>
            <p:cNvSpPr/>
            <p:nvPr userDrawn="1"/>
          </p:nvSpPr>
          <p:spPr>
            <a:xfrm>
              <a:off x="9049684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Прямоугольник 104">
              <a:extLst>
                <a:ext uri="{FF2B5EF4-FFF2-40B4-BE49-F238E27FC236}">
                  <a16:creationId xmlns:a16="http://schemas.microsoft.com/office/drawing/2014/main" xmlns="" id="{92CA43FD-636E-AAD0-C235-D85F6A8F4AC5}"/>
                </a:ext>
              </a:extLst>
            </p:cNvPr>
            <p:cNvSpPr/>
            <p:nvPr userDrawn="1"/>
          </p:nvSpPr>
          <p:spPr>
            <a:xfrm>
              <a:off x="9626735" y="540522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Прямоугольник 105">
              <a:extLst>
                <a:ext uri="{FF2B5EF4-FFF2-40B4-BE49-F238E27FC236}">
                  <a16:creationId xmlns:a16="http://schemas.microsoft.com/office/drawing/2014/main" xmlns="" id="{BF168A32-5A4E-EB99-7E81-EC92295A98CF}"/>
                </a:ext>
              </a:extLst>
            </p:cNvPr>
            <p:cNvSpPr/>
            <p:nvPr userDrawn="1"/>
          </p:nvSpPr>
          <p:spPr>
            <a:xfrm>
              <a:off x="9626735" y="600282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Прямоугольник 106">
              <a:extLst>
                <a:ext uri="{FF2B5EF4-FFF2-40B4-BE49-F238E27FC236}">
                  <a16:creationId xmlns:a16="http://schemas.microsoft.com/office/drawing/2014/main" xmlns="" id="{048859B9-0335-6E9C-EDDD-156A4CF20372}"/>
                </a:ext>
              </a:extLst>
            </p:cNvPr>
            <p:cNvSpPr/>
            <p:nvPr userDrawn="1"/>
          </p:nvSpPr>
          <p:spPr>
            <a:xfrm>
              <a:off x="11934478" y="540845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Прямоугольник 107">
              <a:extLst>
                <a:ext uri="{FF2B5EF4-FFF2-40B4-BE49-F238E27FC236}">
                  <a16:creationId xmlns:a16="http://schemas.microsoft.com/office/drawing/2014/main" xmlns="" id="{8847A478-6F1A-2B37-E249-F4F7C0C2EB3B}"/>
                </a:ext>
              </a:extLst>
            </p:cNvPr>
            <p:cNvSpPr/>
            <p:nvPr userDrawn="1"/>
          </p:nvSpPr>
          <p:spPr>
            <a:xfrm>
              <a:off x="11934478" y="60060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15A511A-4FC8-1EC5-7E73-751C372EF8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743" y="4079548"/>
            <a:ext cx="773724" cy="86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468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xmlns="" id="{937E3C77-DAE9-9D9A-9C72-6F7D0F4657B4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xmlns="" id="{34EF17AC-30FF-0209-21B7-A153A7D34709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D89A019-2C34-69F6-9B3D-848A7E3DC912}"/>
              </a:ext>
            </a:extLst>
          </p:cNvPr>
          <p:cNvSpPr/>
          <p:nvPr userDrawn="1"/>
        </p:nvSpPr>
        <p:spPr>
          <a:xfrm>
            <a:off x="425302" y="0"/>
            <a:ext cx="5084501" cy="6857999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1" name="Группа 110">
            <a:extLst>
              <a:ext uri="{FF2B5EF4-FFF2-40B4-BE49-F238E27FC236}">
                <a16:creationId xmlns:a16="http://schemas.microsoft.com/office/drawing/2014/main" xmlns="" id="{F680884E-A645-A7D1-CA66-6034C6343CD3}"/>
              </a:ext>
            </a:extLst>
          </p:cNvPr>
          <p:cNvGrpSpPr/>
          <p:nvPr userDrawn="1"/>
        </p:nvGrpSpPr>
        <p:grpSpPr>
          <a:xfrm>
            <a:off x="-13293" y="5284981"/>
            <a:ext cx="12257115" cy="1203674"/>
            <a:chOff x="-13293" y="5284981"/>
            <a:chExt cx="12257115" cy="1203674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064CDED5-5528-C42D-E9CE-EF4D2C2D1808}"/>
                </a:ext>
              </a:extLst>
            </p:cNvPr>
            <p:cNvSpPr/>
            <p:nvPr userDrawn="1"/>
          </p:nvSpPr>
          <p:spPr>
            <a:xfrm>
              <a:off x="3122026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32E44BE6-BED4-466D-1AED-579F9349342E}"/>
                </a:ext>
              </a:extLst>
            </p:cNvPr>
            <p:cNvSpPr/>
            <p:nvPr userDrawn="1"/>
          </p:nvSpPr>
          <p:spPr>
            <a:xfrm>
              <a:off x="-13293" y="5284981"/>
              <a:ext cx="7204363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B1EE3AB3-4407-1BEA-4583-D87FE53EE1DE}"/>
                </a:ext>
              </a:extLst>
            </p:cNvPr>
            <p:cNvSpPr/>
            <p:nvPr userDrawn="1"/>
          </p:nvSpPr>
          <p:spPr>
            <a:xfrm>
              <a:off x="3122026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530F88B7-60B7-98D6-9775-320E80B95878}"/>
                </a:ext>
              </a:extLst>
            </p:cNvPr>
            <p:cNvSpPr/>
            <p:nvPr userDrawn="1"/>
          </p:nvSpPr>
          <p:spPr>
            <a:xfrm>
              <a:off x="3716959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2CF930A1-7D24-44E5-7BB5-D16A09A0FA07}"/>
                </a:ext>
              </a:extLst>
            </p:cNvPr>
            <p:cNvSpPr/>
            <p:nvPr userDrawn="1"/>
          </p:nvSpPr>
          <p:spPr>
            <a:xfrm>
              <a:off x="3716959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359A3FFC-1876-9856-06B5-5480D736FD2A}"/>
                </a:ext>
              </a:extLst>
            </p:cNvPr>
            <p:cNvSpPr/>
            <p:nvPr userDrawn="1"/>
          </p:nvSpPr>
          <p:spPr>
            <a:xfrm>
              <a:off x="4311892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14C3CD81-2630-33B9-FECC-4546A65EC7D4}"/>
                </a:ext>
              </a:extLst>
            </p:cNvPr>
            <p:cNvSpPr/>
            <p:nvPr userDrawn="1"/>
          </p:nvSpPr>
          <p:spPr>
            <a:xfrm>
              <a:off x="4311892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5416DB94-529C-0D28-AC2C-CE08CEFCF92B}"/>
                </a:ext>
              </a:extLst>
            </p:cNvPr>
            <p:cNvSpPr/>
            <p:nvPr userDrawn="1"/>
          </p:nvSpPr>
          <p:spPr>
            <a:xfrm>
              <a:off x="4906825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4735C919-CFF1-2612-0667-5F0B0AABF86C}"/>
                </a:ext>
              </a:extLst>
            </p:cNvPr>
            <p:cNvSpPr/>
            <p:nvPr userDrawn="1"/>
          </p:nvSpPr>
          <p:spPr>
            <a:xfrm>
              <a:off x="4906825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2FCD59A2-44BB-4258-67B3-09E6A9EE7D97}"/>
                </a:ext>
              </a:extLst>
            </p:cNvPr>
            <p:cNvSpPr/>
            <p:nvPr userDrawn="1"/>
          </p:nvSpPr>
          <p:spPr>
            <a:xfrm>
              <a:off x="5483876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711A5ED3-1920-BB91-3CF7-C21D567614F1}"/>
                </a:ext>
              </a:extLst>
            </p:cNvPr>
            <p:cNvSpPr/>
            <p:nvPr userDrawn="1"/>
          </p:nvSpPr>
          <p:spPr>
            <a:xfrm>
              <a:off x="5483876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0D6244C2-F3B9-EEA2-DBD3-69658E13E982}"/>
                </a:ext>
              </a:extLst>
            </p:cNvPr>
            <p:cNvSpPr/>
            <p:nvPr userDrawn="1"/>
          </p:nvSpPr>
          <p:spPr>
            <a:xfrm>
              <a:off x="6078809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225EA9F7-508B-0838-A0D6-A0F42CDD93C6}"/>
                </a:ext>
              </a:extLst>
            </p:cNvPr>
            <p:cNvSpPr/>
            <p:nvPr userDrawn="1"/>
          </p:nvSpPr>
          <p:spPr>
            <a:xfrm>
              <a:off x="6078809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xmlns="" id="{6565D2EF-AF31-AB11-C552-5B490E46F086}"/>
                </a:ext>
              </a:extLst>
            </p:cNvPr>
            <p:cNvSpPr/>
            <p:nvPr userDrawn="1"/>
          </p:nvSpPr>
          <p:spPr>
            <a:xfrm>
              <a:off x="668219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xmlns="" id="{CCC805F0-16AD-7E4F-8A12-2B9942BBC4DA}"/>
                </a:ext>
              </a:extLst>
            </p:cNvPr>
            <p:cNvSpPr/>
            <p:nvPr userDrawn="1"/>
          </p:nvSpPr>
          <p:spPr>
            <a:xfrm>
              <a:off x="668219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148B5FD5-D489-81BC-82D4-42424647249A}"/>
                </a:ext>
              </a:extLst>
            </p:cNvPr>
            <p:cNvSpPr/>
            <p:nvPr userDrawn="1"/>
          </p:nvSpPr>
          <p:spPr>
            <a:xfrm>
              <a:off x="15387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1F9C56CD-A32A-56A1-9447-580B60C5C945}"/>
                </a:ext>
              </a:extLst>
            </p:cNvPr>
            <p:cNvSpPr/>
            <p:nvPr userDrawn="1"/>
          </p:nvSpPr>
          <p:spPr>
            <a:xfrm>
              <a:off x="15387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xmlns="" id="{1153478D-F7C5-3C0F-1800-E7F5C28DCB87}"/>
                </a:ext>
              </a:extLst>
            </p:cNvPr>
            <p:cNvSpPr/>
            <p:nvPr userDrawn="1"/>
          </p:nvSpPr>
          <p:spPr>
            <a:xfrm>
              <a:off x="748811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DCAAC707-273B-F7A8-AC97-661815B82F6E}"/>
                </a:ext>
              </a:extLst>
            </p:cNvPr>
            <p:cNvSpPr/>
            <p:nvPr userDrawn="1"/>
          </p:nvSpPr>
          <p:spPr>
            <a:xfrm>
              <a:off x="748811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02A1B1F3-7C93-004C-083A-BFAB177EA547}"/>
                </a:ext>
              </a:extLst>
            </p:cNvPr>
            <p:cNvSpPr/>
            <p:nvPr userDrawn="1"/>
          </p:nvSpPr>
          <p:spPr>
            <a:xfrm>
              <a:off x="1343744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781540B8-2A86-2B90-6D8C-FBC7346C21F8}"/>
                </a:ext>
              </a:extLst>
            </p:cNvPr>
            <p:cNvSpPr/>
            <p:nvPr userDrawn="1"/>
          </p:nvSpPr>
          <p:spPr>
            <a:xfrm>
              <a:off x="1343744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ADB037CB-2F50-8124-B770-85C9FF8D3F17}"/>
                </a:ext>
              </a:extLst>
            </p:cNvPr>
            <p:cNvSpPr/>
            <p:nvPr userDrawn="1"/>
          </p:nvSpPr>
          <p:spPr>
            <a:xfrm>
              <a:off x="1938677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xmlns="" id="{89C2F453-DAC8-2C45-CA9D-D91E7F8D87F0}"/>
                </a:ext>
              </a:extLst>
            </p:cNvPr>
            <p:cNvSpPr/>
            <p:nvPr userDrawn="1"/>
          </p:nvSpPr>
          <p:spPr>
            <a:xfrm>
              <a:off x="1938677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xmlns="" id="{86082C8C-DC0A-D210-2713-F190ADCFCD73}"/>
                </a:ext>
              </a:extLst>
            </p:cNvPr>
            <p:cNvSpPr/>
            <p:nvPr userDrawn="1"/>
          </p:nvSpPr>
          <p:spPr>
            <a:xfrm>
              <a:off x="2515728" y="541616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xmlns="" id="{43A0CC32-B344-6353-C676-A6CCAF561238}"/>
                </a:ext>
              </a:extLst>
            </p:cNvPr>
            <p:cNvSpPr/>
            <p:nvPr userDrawn="1"/>
          </p:nvSpPr>
          <p:spPr>
            <a:xfrm>
              <a:off x="2515728" y="601376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рямоугольник 79">
              <a:extLst>
                <a:ext uri="{FF2B5EF4-FFF2-40B4-BE49-F238E27FC236}">
                  <a16:creationId xmlns:a16="http://schemas.microsoft.com/office/drawing/2014/main" xmlns="" id="{50F8EF5E-3F35-87B1-13BD-77692E553D31}"/>
                </a:ext>
              </a:extLst>
            </p:cNvPr>
            <p:cNvSpPr/>
            <p:nvPr userDrawn="1"/>
          </p:nvSpPr>
          <p:spPr>
            <a:xfrm>
              <a:off x="3122026" y="539329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xmlns="" id="{F60ECEE4-8DBC-ED80-6078-7B83D203CFEC}"/>
                </a:ext>
              </a:extLst>
            </p:cNvPr>
            <p:cNvSpPr/>
            <p:nvPr userDrawn="1"/>
          </p:nvSpPr>
          <p:spPr>
            <a:xfrm>
              <a:off x="10233033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Прямоугольник 82">
              <a:extLst>
                <a:ext uri="{FF2B5EF4-FFF2-40B4-BE49-F238E27FC236}">
                  <a16:creationId xmlns:a16="http://schemas.microsoft.com/office/drawing/2014/main" xmlns="" id="{53DE536C-4E25-4AC8-9B18-805D1A17BCD9}"/>
                </a:ext>
              </a:extLst>
            </p:cNvPr>
            <p:cNvSpPr/>
            <p:nvPr userDrawn="1"/>
          </p:nvSpPr>
          <p:spPr>
            <a:xfrm>
              <a:off x="7106254" y="5287571"/>
              <a:ext cx="5085746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83">
              <a:extLst>
                <a:ext uri="{FF2B5EF4-FFF2-40B4-BE49-F238E27FC236}">
                  <a16:creationId xmlns:a16="http://schemas.microsoft.com/office/drawing/2014/main" xmlns="" id="{6BA80B6A-CD69-723E-4EE8-AA80B49F7942}"/>
                </a:ext>
              </a:extLst>
            </p:cNvPr>
            <p:cNvSpPr/>
            <p:nvPr userDrawn="1"/>
          </p:nvSpPr>
          <p:spPr>
            <a:xfrm>
              <a:off x="10233033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Прямоугольник 84">
              <a:extLst>
                <a:ext uri="{FF2B5EF4-FFF2-40B4-BE49-F238E27FC236}">
                  <a16:creationId xmlns:a16="http://schemas.microsoft.com/office/drawing/2014/main" xmlns="" id="{B0A62B40-5370-065A-F368-1B16755543C4}"/>
                </a:ext>
              </a:extLst>
            </p:cNvPr>
            <p:cNvSpPr/>
            <p:nvPr userDrawn="1"/>
          </p:nvSpPr>
          <p:spPr>
            <a:xfrm>
              <a:off x="10827966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>
              <a:extLst>
                <a:ext uri="{FF2B5EF4-FFF2-40B4-BE49-F238E27FC236}">
                  <a16:creationId xmlns:a16="http://schemas.microsoft.com/office/drawing/2014/main" xmlns="" id="{715CA73C-A3F4-BE11-BA8B-F1C4F4270BB2}"/>
                </a:ext>
              </a:extLst>
            </p:cNvPr>
            <p:cNvSpPr/>
            <p:nvPr userDrawn="1"/>
          </p:nvSpPr>
          <p:spPr>
            <a:xfrm>
              <a:off x="10827966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Прямоугольник 86">
              <a:extLst>
                <a:ext uri="{FF2B5EF4-FFF2-40B4-BE49-F238E27FC236}">
                  <a16:creationId xmlns:a16="http://schemas.microsoft.com/office/drawing/2014/main" xmlns="" id="{511E20CB-1A3C-FF86-7AD2-81B5ACAB1EEB}"/>
                </a:ext>
              </a:extLst>
            </p:cNvPr>
            <p:cNvSpPr/>
            <p:nvPr userDrawn="1"/>
          </p:nvSpPr>
          <p:spPr>
            <a:xfrm>
              <a:off x="11422899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xmlns="" id="{084E4290-242D-E02B-B4CE-632B3C50301D}"/>
                </a:ext>
              </a:extLst>
            </p:cNvPr>
            <p:cNvSpPr/>
            <p:nvPr userDrawn="1"/>
          </p:nvSpPr>
          <p:spPr>
            <a:xfrm>
              <a:off x="11422899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Прямоугольник 94">
              <a:extLst>
                <a:ext uri="{FF2B5EF4-FFF2-40B4-BE49-F238E27FC236}">
                  <a16:creationId xmlns:a16="http://schemas.microsoft.com/office/drawing/2014/main" xmlns="" id="{F60DB5F6-FC0D-DCD6-7B43-62F1678A905D}"/>
                </a:ext>
              </a:extLst>
            </p:cNvPr>
            <p:cNvSpPr/>
            <p:nvPr userDrawn="1"/>
          </p:nvSpPr>
          <p:spPr>
            <a:xfrm>
              <a:off x="10229074" y="5408761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Прямоугольник 96">
              <a:extLst>
                <a:ext uri="{FF2B5EF4-FFF2-40B4-BE49-F238E27FC236}">
                  <a16:creationId xmlns:a16="http://schemas.microsoft.com/office/drawing/2014/main" xmlns="" id="{9B26EC04-E410-74D6-C38B-AD477D7C6620}"/>
                </a:ext>
              </a:extLst>
            </p:cNvPr>
            <p:cNvSpPr/>
            <p:nvPr userDrawn="1"/>
          </p:nvSpPr>
          <p:spPr>
            <a:xfrm>
              <a:off x="7264885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Прямоугольник 97">
              <a:extLst>
                <a:ext uri="{FF2B5EF4-FFF2-40B4-BE49-F238E27FC236}">
                  <a16:creationId xmlns:a16="http://schemas.microsoft.com/office/drawing/2014/main" xmlns="" id="{605799BC-7E9B-CC74-DDE1-9F95C6EFFE60}"/>
                </a:ext>
              </a:extLst>
            </p:cNvPr>
            <p:cNvSpPr/>
            <p:nvPr userDrawn="1"/>
          </p:nvSpPr>
          <p:spPr>
            <a:xfrm>
              <a:off x="7264885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Прямоугольник 98">
              <a:extLst>
                <a:ext uri="{FF2B5EF4-FFF2-40B4-BE49-F238E27FC236}">
                  <a16:creationId xmlns:a16="http://schemas.microsoft.com/office/drawing/2014/main" xmlns="" id="{4B74BD83-028F-6F75-B4F2-7099AD19555F}"/>
                </a:ext>
              </a:extLst>
            </p:cNvPr>
            <p:cNvSpPr/>
            <p:nvPr userDrawn="1"/>
          </p:nvSpPr>
          <p:spPr>
            <a:xfrm>
              <a:off x="7859818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xmlns="" id="{73116A2F-A6D6-05B4-CFD2-3EDB11130EA3}"/>
                </a:ext>
              </a:extLst>
            </p:cNvPr>
            <p:cNvSpPr/>
            <p:nvPr userDrawn="1"/>
          </p:nvSpPr>
          <p:spPr>
            <a:xfrm>
              <a:off x="7859818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Прямоугольник 100">
              <a:extLst>
                <a:ext uri="{FF2B5EF4-FFF2-40B4-BE49-F238E27FC236}">
                  <a16:creationId xmlns:a16="http://schemas.microsoft.com/office/drawing/2014/main" xmlns="" id="{D87DCF65-0797-213F-5432-0C941A02FA2B}"/>
                </a:ext>
              </a:extLst>
            </p:cNvPr>
            <p:cNvSpPr/>
            <p:nvPr userDrawn="1"/>
          </p:nvSpPr>
          <p:spPr>
            <a:xfrm>
              <a:off x="8454751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Прямоугольник 101">
              <a:extLst>
                <a:ext uri="{FF2B5EF4-FFF2-40B4-BE49-F238E27FC236}">
                  <a16:creationId xmlns:a16="http://schemas.microsoft.com/office/drawing/2014/main" xmlns="" id="{F8B8B89D-1F4C-CEA3-B809-311A8BDFE682}"/>
                </a:ext>
              </a:extLst>
            </p:cNvPr>
            <p:cNvSpPr/>
            <p:nvPr userDrawn="1"/>
          </p:nvSpPr>
          <p:spPr>
            <a:xfrm>
              <a:off x="8454751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Прямоугольник 102">
              <a:extLst>
                <a:ext uri="{FF2B5EF4-FFF2-40B4-BE49-F238E27FC236}">
                  <a16:creationId xmlns:a16="http://schemas.microsoft.com/office/drawing/2014/main" xmlns="" id="{CA6A4FDE-02C3-3A1B-C966-04D0BDBA58D7}"/>
                </a:ext>
              </a:extLst>
            </p:cNvPr>
            <p:cNvSpPr/>
            <p:nvPr userDrawn="1"/>
          </p:nvSpPr>
          <p:spPr>
            <a:xfrm>
              <a:off x="9049684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Прямоугольник 103">
              <a:extLst>
                <a:ext uri="{FF2B5EF4-FFF2-40B4-BE49-F238E27FC236}">
                  <a16:creationId xmlns:a16="http://schemas.microsoft.com/office/drawing/2014/main" xmlns="" id="{D5BE7D58-7977-EFA6-7475-7477100406D7}"/>
                </a:ext>
              </a:extLst>
            </p:cNvPr>
            <p:cNvSpPr/>
            <p:nvPr userDrawn="1"/>
          </p:nvSpPr>
          <p:spPr>
            <a:xfrm>
              <a:off x="9049684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Прямоугольник 104">
              <a:extLst>
                <a:ext uri="{FF2B5EF4-FFF2-40B4-BE49-F238E27FC236}">
                  <a16:creationId xmlns:a16="http://schemas.microsoft.com/office/drawing/2014/main" xmlns="" id="{92CA43FD-636E-AAD0-C235-D85F6A8F4AC5}"/>
                </a:ext>
              </a:extLst>
            </p:cNvPr>
            <p:cNvSpPr/>
            <p:nvPr userDrawn="1"/>
          </p:nvSpPr>
          <p:spPr>
            <a:xfrm>
              <a:off x="9626735" y="540522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Прямоугольник 105">
              <a:extLst>
                <a:ext uri="{FF2B5EF4-FFF2-40B4-BE49-F238E27FC236}">
                  <a16:creationId xmlns:a16="http://schemas.microsoft.com/office/drawing/2014/main" xmlns="" id="{BF168A32-5A4E-EB99-7E81-EC92295A98CF}"/>
                </a:ext>
              </a:extLst>
            </p:cNvPr>
            <p:cNvSpPr/>
            <p:nvPr userDrawn="1"/>
          </p:nvSpPr>
          <p:spPr>
            <a:xfrm>
              <a:off x="9626735" y="600282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Прямоугольник 106">
              <a:extLst>
                <a:ext uri="{FF2B5EF4-FFF2-40B4-BE49-F238E27FC236}">
                  <a16:creationId xmlns:a16="http://schemas.microsoft.com/office/drawing/2014/main" xmlns="" id="{048859B9-0335-6E9C-EDDD-156A4CF20372}"/>
                </a:ext>
              </a:extLst>
            </p:cNvPr>
            <p:cNvSpPr/>
            <p:nvPr userDrawn="1"/>
          </p:nvSpPr>
          <p:spPr>
            <a:xfrm>
              <a:off x="11934478" y="540845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Прямоугольник 107">
              <a:extLst>
                <a:ext uri="{FF2B5EF4-FFF2-40B4-BE49-F238E27FC236}">
                  <a16:creationId xmlns:a16="http://schemas.microsoft.com/office/drawing/2014/main" xmlns="" id="{8847A478-6F1A-2B37-E249-F4F7C0C2EB3B}"/>
                </a:ext>
              </a:extLst>
            </p:cNvPr>
            <p:cNvSpPr/>
            <p:nvPr userDrawn="1"/>
          </p:nvSpPr>
          <p:spPr>
            <a:xfrm>
              <a:off x="11934478" y="60060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4798D1-9B93-A0D5-C20E-13031112B7A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7199" y="-532061"/>
            <a:ext cx="4982604" cy="1423602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КЛЮЧЕВЫЕ СЛОВА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9964D80-4043-765E-0B35-68C8D1C324F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691524" y="1137231"/>
            <a:ext cx="3957603" cy="3775812"/>
          </a:xfrm>
        </p:spPr>
        <p:txBody>
          <a:bodyPr/>
          <a:lstStyle>
            <a:lvl1pPr marL="342900" indent="-342900" algn="l">
              <a:buClr>
                <a:srgbClr val="0AB5EC"/>
              </a:buClr>
              <a:buFont typeface="Системный шрифт, обычный"/>
              <a:buChar char="✦"/>
              <a:defRPr sz="24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342479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FE41476-70D3-5A17-E69B-04640A32F979}"/>
              </a:ext>
            </a:extLst>
          </p:cNvPr>
          <p:cNvSpPr/>
          <p:nvPr userDrawn="1"/>
        </p:nvSpPr>
        <p:spPr>
          <a:xfrm rot="5400000">
            <a:off x="-3352747" y="3351377"/>
            <a:ext cx="6858002" cy="155249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D9E8CA80-646E-A4EE-F8B4-130F22B2B1AF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014590-9C95-74FA-AE7A-A100226E9D4E}"/>
              </a:ext>
            </a:extLst>
          </p:cNvPr>
          <p:cNvSpPr/>
          <p:nvPr userDrawn="1"/>
        </p:nvSpPr>
        <p:spPr>
          <a:xfrm rot="16200000">
            <a:off x="-2606144" y="2684024"/>
            <a:ext cx="6904071" cy="1463184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2134604B-DEA5-DD12-116E-7246A3EF3E85}"/>
              </a:ext>
            </a:extLst>
          </p:cNvPr>
          <p:cNvGrpSpPr/>
          <p:nvPr userDrawn="1"/>
        </p:nvGrpSpPr>
        <p:grpSpPr>
          <a:xfrm>
            <a:off x="-13293" y="5559301"/>
            <a:ext cx="12257115" cy="1203674"/>
            <a:chOff x="-13293" y="5284981"/>
            <a:chExt cx="12257115" cy="1203674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DB4D42B2-A868-8B5B-242A-379518E60141}"/>
                </a:ext>
              </a:extLst>
            </p:cNvPr>
            <p:cNvSpPr/>
            <p:nvPr userDrawn="1"/>
          </p:nvSpPr>
          <p:spPr>
            <a:xfrm>
              <a:off x="3122026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134146B3-2767-7DA6-A5DB-43348BE9FDB6}"/>
                </a:ext>
              </a:extLst>
            </p:cNvPr>
            <p:cNvSpPr/>
            <p:nvPr userDrawn="1"/>
          </p:nvSpPr>
          <p:spPr>
            <a:xfrm>
              <a:off x="-13293" y="5284981"/>
              <a:ext cx="7204363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2236177E-DF6C-4A9C-5E96-F9FED0CC0A58}"/>
                </a:ext>
              </a:extLst>
            </p:cNvPr>
            <p:cNvSpPr/>
            <p:nvPr userDrawn="1"/>
          </p:nvSpPr>
          <p:spPr>
            <a:xfrm>
              <a:off x="3122026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8C8A3371-6839-024A-96FB-1A238E986CE6}"/>
                </a:ext>
              </a:extLst>
            </p:cNvPr>
            <p:cNvSpPr/>
            <p:nvPr userDrawn="1"/>
          </p:nvSpPr>
          <p:spPr>
            <a:xfrm>
              <a:off x="3716959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48A1D7FB-2179-479B-FC8D-446C4BC5C3AA}"/>
                </a:ext>
              </a:extLst>
            </p:cNvPr>
            <p:cNvSpPr/>
            <p:nvPr userDrawn="1"/>
          </p:nvSpPr>
          <p:spPr>
            <a:xfrm>
              <a:off x="3716959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2699204C-B57D-32E7-24A9-6C1209A099EA}"/>
                </a:ext>
              </a:extLst>
            </p:cNvPr>
            <p:cNvSpPr/>
            <p:nvPr userDrawn="1"/>
          </p:nvSpPr>
          <p:spPr>
            <a:xfrm>
              <a:off x="4311892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ECC7A439-65BD-8CA4-9DE9-AD31DC25DA89}"/>
                </a:ext>
              </a:extLst>
            </p:cNvPr>
            <p:cNvSpPr/>
            <p:nvPr userDrawn="1"/>
          </p:nvSpPr>
          <p:spPr>
            <a:xfrm>
              <a:off x="4311892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1418FFC1-1A5C-196F-F5C9-7AEBBF446289}"/>
                </a:ext>
              </a:extLst>
            </p:cNvPr>
            <p:cNvSpPr/>
            <p:nvPr userDrawn="1"/>
          </p:nvSpPr>
          <p:spPr>
            <a:xfrm>
              <a:off x="4906825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709DCFD9-1737-EA26-4348-BA90F264E78E}"/>
                </a:ext>
              </a:extLst>
            </p:cNvPr>
            <p:cNvSpPr/>
            <p:nvPr userDrawn="1"/>
          </p:nvSpPr>
          <p:spPr>
            <a:xfrm>
              <a:off x="4906825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FA821696-E704-08DF-5B9F-804DE0F28D23}"/>
                </a:ext>
              </a:extLst>
            </p:cNvPr>
            <p:cNvSpPr/>
            <p:nvPr userDrawn="1"/>
          </p:nvSpPr>
          <p:spPr>
            <a:xfrm>
              <a:off x="5483876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205A904C-1D08-F65C-60C6-E75F71ED22B4}"/>
                </a:ext>
              </a:extLst>
            </p:cNvPr>
            <p:cNvSpPr/>
            <p:nvPr userDrawn="1"/>
          </p:nvSpPr>
          <p:spPr>
            <a:xfrm>
              <a:off x="5483876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88133616-89E0-0377-D1BD-608556905ED3}"/>
                </a:ext>
              </a:extLst>
            </p:cNvPr>
            <p:cNvSpPr/>
            <p:nvPr userDrawn="1"/>
          </p:nvSpPr>
          <p:spPr>
            <a:xfrm>
              <a:off x="6078809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EC5E1BD5-ECFC-93C8-7D9C-58B9EB0FF224}"/>
                </a:ext>
              </a:extLst>
            </p:cNvPr>
            <p:cNvSpPr/>
            <p:nvPr userDrawn="1"/>
          </p:nvSpPr>
          <p:spPr>
            <a:xfrm>
              <a:off x="6078809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536AC8E0-59F8-B55A-B658-40F0661FCB23}"/>
                </a:ext>
              </a:extLst>
            </p:cNvPr>
            <p:cNvSpPr/>
            <p:nvPr userDrawn="1"/>
          </p:nvSpPr>
          <p:spPr>
            <a:xfrm>
              <a:off x="668219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35844103-9ECC-0A47-6F8F-6D42C90D1DA8}"/>
                </a:ext>
              </a:extLst>
            </p:cNvPr>
            <p:cNvSpPr/>
            <p:nvPr userDrawn="1"/>
          </p:nvSpPr>
          <p:spPr>
            <a:xfrm>
              <a:off x="668219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4792FC6C-E5C5-7D6E-0A64-248E568CD425}"/>
                </a:ext>
              </a:extLst>
            </p:cNvPr>
            <p:cNvSpPr/>
            <p:nvPr userDrawn="1"/>
          </p:nvSpPr>
          <p:spPr>
            <a:xfrm>
              <a:off x="15387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32B2A1D9-1CA7-DCA0-9546-74B92FA744CE}"/>
                </a:ext>
              </a:extLst>
            </p:cNvPr>
            <p:cNvSpPr/>
            <p:nvPr userDrawn="1"/>
          </p:nvSpPr>
          <p:spPr>
            <a:xfrm>
              <a:off x="15387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837B128C-35D4-936D-327F-743201159D7C}"/>
                </a:ext>
              </a:extLst>
            </p:cNvPr>
            <p:cNvSpPr/>
            <p:nvPr userDrawn="1"/>
          </p:nvSpPr>
          <p:spPr>
            <a:xfrm>
              <a:off x="748811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C0B4B096-D535-436B-59C7-20951B12AC62}"/>
                </a:ext>
              </a:extLst>
            </p:cNvPr>
            <p:cNvSpPr/>
            <p:nvPr userDrawn="1"/>
          </p:nvSpPr>
          <p:spPr>
            <a:xfrm>
              <a:off x="748811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7510FEC7-93ED-DCD6-3E1A-1BD5C8D1D958}"/>
                </a:ext>
              </a:extLst>
            </p:cNvPr>
            <p:cNvSpPr/>
            <p:nvPr userDrawn="1"/>
          </p:nvSpPr>
          <p:spPr>
            <a:xfrm>
              <a:off x="1343744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xmlns="" id="{6B967668-4ABD-166D-CD9F-3121FB8A6CA5}"/>
                </a:ext>
              </a:extLst>
            </p:cNvPr>
            <p:cNvSpPr/>
            <p:nvPr userDrawn="1"/>
          </p:nvSpPr>
          <p:spPr>
            <a:xfrm>
              <a:off x="1343744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xmlns="" id="{0099E1E1-A466-5568-263C-53913EBD3E6D}"/>
                </a:ext>
              </a:extLst>
            </p:cNvPr>
            <p:cNvSpPr/>
            <p:nvPr userDrawn="1"/>
          </p:nvSpPr>
          <p:spPr>
            <a:xfrm>
              <a:off x="1938677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39384177-25C9-EE8D-DF0A-8CE7534BD226}"/>
                </a:ext>
              </a:extLst>
            </p:cNvPr>
            <p:cNvSpPr/>
            <p:nvPr userDrawn="1"/>
          </p:nvSpPr>
          <p:spPr>
            <a:xfrm>
              <a:off x="1938677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0BB78CA9-83BA-46BB-0A68-B97E0C9D8AB0}"/>
                </a:ext>
              </a:extLst>
            </p:cNvPr>
            <p:cNvSpPr/>
            <p:nvPr userDrawn="1"/>
          </p:nvSpPr>
          <p:spPr>
            <a:xfrm>
              <a:off x="2515728" y="541616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xmlns="" id="{6AECFEFA-6C94-0DC2-E8F8-1BB780C16921}"/>
                </a:ext>
              </a:extLst>
            </p:cNvPr>
            <p:cNvSpPr/>
            <p:nvPr userDrawn="1"/>
          </p:nvSpPr>
          <p:spPr>
            <a:xfrm>
              <a:off x="2515728" y="601376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EC2B6C74-2546-8121-97A0-0E6A22232229}"/>
                </a:ext>
              </a:extLst>
            </p:cNvPr>
            <p:cNvSpPr/>
            <p:nvPr userDrawn="1"/>
          </p:nvSpPr>
          <p:spPr>
            <a:xfrm>
              <a:off x="3122026" y="539329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2CC31384-C41C-E84D-910D-02B53D619B0F}"/>
                </a:ext>
              </a:extLst>
            </p:cNvPr>
            <p:cNvSpPr/>
            <p:nvPr userDrawn="1"/>
          </p:nvSpPr>
          <p:spPr>
            <a:xfrm>
              <a:off x="10233033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FAF3795A-14B0-7CFE-BB87-E286C6E71C47}"/>
                </a:ext>
              </a:extLst>
            </p:cNvPr>
            <p:cNvSpPr/>
            <p:nvPr userDrawn="1"/>
          </p:nvSpPr>
          <p:spPr>
            <a:xfrm>
              <a:off x="7106254" y="5287571"/>
              <a:ext cx="5085746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3CC15C59-E510-524D-3327-4DFB168D2048}"/>
                </a:ext>
              </a:extLst>
            </p:cNvPr>
            <p:cNvSpPr/>
            <p:nvPr userDrawn="1"/>
          </p:nvSpPr>
          <p:spPr>
            <a:xfrm>
              <a:off x="10233033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xmlns="" id="{2D845F95-43A1-ED89-8BD0-B76497566DB8}"/>
                </a:ext>
              </a:extLst>
            </p:cNvPr>
            <p:cNvSpPr/>
            <p:nvPr userDrawn="1"/>
          </p:nvSpPr>
          <p:spPr>
            <a:xfrm>
              <a:off x="10827966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xmlns="" id="{4CA29D99-689B-684E-4B00-662CCD113429}"/>
                </a:ext>
              </a:extLst>
            </p:cNvPr>
            <p:cNvSpPr/>
            <p:nvPr userDrawn="1"/>
          </p:nvSpPr>
          <p:spPr>
            <a:xfrm>
              <a:off x="10827966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xmlns="" id="{1101A179-8539-A17E-215B-C583A9730D91}"/>
                </a:ext>
              </a:extLst>
            </p:cNvPr>
            <p:cNvSpPr/>
            <p:nvPr userDrawn="1"/>
          </p:nvSpPr>
          <p:spPr>
            <a:xfrm>
              <a:off x="11422899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xmlns="" id="{16AE66AF-E9EF-6B63-3EEF-42D8EE910BD3}"/>
                </a:ext>
              </a:extLst>
            </p:cNvPr>
            <p:cNvSpPr/>
            <p:nvPr userDrawn="1"/>
          </p:nvSpPr>
          <p:spPr>
            <a:xfrm>
              <a:off x="11422899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32839AA3-DC59-2D42-881F-A60139468C92}"/>
                </a:ext>
              </a:extLst>
            </p:cNvPr>
            <p:cNvSpPr/>
            <p:nvPr userDrawn="1"/>
          </p:nvSpPr>
          <p:spPr>
            <a:xfrm>
              <a:off x="10229074" y="5408761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xmlns="" id="{E749FDAC-892C-32A4-11D2-33D4BD10EAE1}"/>
                </a:ext>
              </a:extLst>
            </p:cNvPr>
            <p:cNvSpPr/>
            <p:nvPr userDrawn="1"/>
          </p:nvSpPr>
          <p:spPr>
            <a:xfrm>
              <a:off x="7264885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xmlns="" id="{85850BAB-7767-8AA3-4F80-562FA10AD1AA}"/>
                </a:ext>
              </a:extLst>
            </p:cNvPr>
            <p:cNvSpPr/>
            <p:nvPr userDrawn="1"/>
          </p:nvSpPr>
          <p:spPr>
            <a:xfrm>
              <a:off x="7264885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xmlns="" id="{CD0786E5-7254-29BD-FB33-B3FDE1310920}"/>
                </a:ext>
              </a:extLst>
            </p:cNvPr>
            <p:cNvSpPr/>
            <p:nvPr userDrawn="1"/>
          </p:nvSpPr>
          <p:spPr>
            <a:xfrm>
              <a:off x="7859818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xmlns="" id="{312AF986-7005-8BA9-FD8F-D400AD496004}"/>
                </a:ext>
              </a:extLst>
            </p:cNvPr>
            <p:cNvSpPr/>
            <p:nvPr userDrawn="1"/>
          </p:nvSpPr>
          <p:spPr>
            <a:xfrm>
              <a:off x="7859818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xmlns="" id="{7A3F9702-A620-7BE4-8EA5-2EF4BB1712CD}"/>
                </a:ext>
              </a:extLst>
            </p:cNvPr>
            <p:cNvSpPr/>
            <p:nvPr userDrawn="1"/>
          </p:nvSpPr>
          <p:spPr>
            <a:xfrm>
              <a:off x="8454751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xmlns="" id="{6AB32B0F-95EB-9E13-33D6-AFD3D95FB019}"/>
                </a:ext>
              </a:extLst>
            </p:cNvPr>
            <p:cNvSpPr/>
            <p:nvPr userDrawn="1"/>
          </p:nvSpPr>
          <p:spPr>
            <a:xfrm>
              <a:off x="8454751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xmlns="" id="{6B6B97DA-C5B8-56BB-068E-870A6BB28281}"/>
                </a:ext>
              </a:extLst>
            </p:cNvPr>
            <p:cNvSpPr/>
            <p:nvPr userDrawn="1"/>
          </p:nvSpPr>
          <p:spPr>
            <a:xfrm>
              <a:off x="9049684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xmlns="" id="{A0713FA4-CB65-95D6-69DA-66CC774225B7}"/>
                </a:ext>
              </a:extLst>
            </p:cNvPr>
            <p:cNvSpPr/>
            <p:nvPr userDrawn="1"/>
          </p:nvSpPr>
          <p:spPr>
            <a:xfrm>
              <a:off x="9049684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xmlns="" id="{18B4D365-3C52-E5AC-8563-28FA42F93A7A}"/>
                </a:ext>
              </a:extLst>
            </p:cNvPr>
            <p:cNvSpPr/>
            <p:nvPr userDrawn="1"/>
          </p:nvSpPr>
          <p:spPr>
            <a:xfrm>
              <a:off x="9626735" y="540522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xmlns="" id="{1480BB1D-2AE7-AC7F-369A-B0FED5FE24E2}"/>
                </a:ext>
              </a:extLst>
            </p:cNvPr>
            <p:cNvSpPr/>
            <p:nvPr userDrawn="1"/>
          </p:nvSpPr>
          <p:spPr>
            <a:xfrm>
              <a:off x="9626735" y="600282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Прямоугольник 51">
              <a:extLst>
                <a:ext uri="{FF2B5EF4-FFF2-40B4-BE49-F238E27FC236}">
                  <a16:creationId xmlns:a16="http://schemas.microsoft.com/office/drawing/2014/main" xmlns="" id="{4CB8BBA2-1816-5457-798D-6175F3404087}"/>
                </a:ext>
              </a:extLst>
            </p:cNvPr>
            <p:cNvSpPr/>
            <p:nvPr userDrawn="1"/>
          </p:nvSpPr>
          <p:spPr>
            <a:xfrm>
              <a:off x="11934478" y="540845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:a16="http://schemas.microsoft.com/office/drawing/2014/main" xmlns="" id="{524D6AB9-E615-BBDE-1DD1-AB10043F0F3E}"/>
                </a:ext>
              </a:extLst>
            </p:cNvPr>
            <p:cNvSpPr/>
            <p:nvPr userDrawn="1"/>
          </p:nvSpPr>
          <p:spPr>
            <a:xfrm>
              <a:off x="11934478" y="60060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A029190A-3A04-3E3C-AD0F-081538C292D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662674" y="2050709"/>
            <a:ext cx="4982604" cy="8083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САМОЕ ГЛАВНОЕ</a:t>
            </a:r>
          </a:p>
        </p:txBody>
      </p:sp>
      <p:sp>
        <p:nvSpPr>
          <p:cNvPr id="56" name="Текст 55">
            <a:extLst>
              <a:ext uri="{FF2B5EF4-FFF2-40B4-BE49-F238E27FC236}">
                <a16:creationId xmlns:a16="http://schemas.microsoft.com/office/drawing/2014/main" xmlns="" id="{C4F218B0-EA38-6324-AE4E-7A6A18819E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32730" y="411720"/>
            <a:ext cx="10202095" cy="4982605"/>
          </a:xfrm>
        </p:spPr>
        <p:txBody>
          <a:bodyPr/>
          <a:lstStyle>
            <a:lvl1pPr marL="457200" indent="-457200">
              <a:buClr>
                <a:srgbClr val="0AB5EC"/>
              </a:buClr>
              <a:buFont typeface="Системный шрифт, обычный"/>
              <a:buChar char="✦"/>
              <a:defRPr/>
            </a:lvl1pPr>
            <a:lvl2pPr marL="800100" indent="-342900">
              <a:buClr>
                <a:srgbClr val="0AB5EC"/>
              </a:buClr>
              <a:buFont typeface="Системный шрифт, обычный"/>
              <a:buChar char="✦"/>
              <a:defRPr/>
            </a:lvl2pPr>
            <a:lvl3pPr marL="1257300" indent="-342900">
              <a:buClr>
                <a:srgbClr val="0AB5EC"/>
              </a:buClr>
              <a:buFont typeface="Системный шрифт, обычный"/>
              <a:buChar char="✦"/>
              <a:defRPr/>
            </a:lvl3pPr>
            <a:lvl4pPr marL="1657350" indent="-285750">
              <a:buClr>
                <a:srgbClr val="0AB5EC"/>
              </a:buClr>
              <a:buFont typeface="Системный шрифт, обычный"/>
              <a:buChar char="✦"/>
              <a:defRPr/>
            </a:lvl4pPr>
            <a:lvl5pPr marL="2114550" indent="-285750">
              <a:buClr>
                <a:srgbClr val="0AB5EC"/>
              </a:buClr>
              <a:buFont typeface="Системный шрифт, обычный"/>
              <a:buChar char="✦"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91462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FE41476-70D3-5A17-E69B-04640A32F979}"/>
              </a:ext>
            </a:extLst>
          </p:cNvPr>
          <p:cNvSpPr/>
          <p:nvPr userDrawn="1"/>
        </p:nvSpPr>
        <p:spPr>
          <a:xfrm rot="5400000">
            <a:off x="-3217461" y="3216091"/>
            <a:ext cx="6858002" cy="425822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D9E8CA80-646E-A4EE-F8B4-130F22B2B1AF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FA821696-E704-08DF-5B9F-804DE0F28D23}"/>
              </a:ext>
            </a:extLst>
          </p:cNvPr>
          <p:cNvSpPr/>
          <p:nvPr userDrawn="1"/>
        </p:nvSpPr>
        <p:spPr>
          <a:xfrm rot="5400000">
            <a:off x="1182352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205A904C-1D08-F65C-60C6-E75F71ED22B4}"/>
              </a:ext>
            </a:extLst>
          </p:cNvPr>
          <p:cNvSpPr/>
          <p:nvPr userDrawn="1"/>
        </p:nvSpPr>
        <p:spPr>
          <a:xfrm rot="5400000">
            <a:off x="584753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88133616-89E0-0377-D1BD-608556905ED3}"/>
              </a:ext>
            </a:extLst>
          </p:cNvPr>
          <p:cNvSpPr/>
          <p:nvPr userDrawn="1"/>
        </p:nvSpPr>
        <p:spPr>
          <a:xfrm rot="5400000">
            <a:off x="1182352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EC5E1BD5-ECFC-93C8-7D9C-58B9EB0FF224}"/>
              </a:ext>
            </a:extLst>
          </p:cNvPr>
          <p:cNvSpPr/>
          <p:nvPr userDrawn="1"/>
        </p:nvSpPr>
        <p:spPr>
          <a:xfrm rot="5400000">
            <a:off x="584753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536AC8E0-59F8-B55A-B658-40F0661FCB23}"/>
              </a:ext>
            </a:extLst>
          </p:cNvPr>
          <p:cNvSpPr/>
          <p:nvPr userDrawn="1"/>
        </p:nvSpPr>
        <p:spPr>
          <a:xfrm rot="5400000">
            <a:off x="1182352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35844103-9ECC-0A47-6F8F-6D42C90D1DA8}"/>
              </a:ext>
            </a:extLst>
          </p:cNvPr>
          <p:cNvSpPr/>
          <p:nvPr userDrawn="1"/>
        </p:nvSpPr>
        <p:spPr>
          <a:xfrm rot="5400000">
            <a:off x="584753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2CC31384-C41C-E84D-910D-02B53D619B0F}"/>
              </a:ext>
            </a:extLst>
          </p:cNvPr>
          <p:cNvSpPr/>
          <p:nvPr userDrawn="1"/>
        </p:nvSpPr>
        <p:spPr>
          <a:xfrm rot="5400000">
            <a:off x="1189000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FAF3795A-14B0-7CFE-BB87-E286C6E71C47}"/>
              </a:ext>
            </a:extLst>
          </p:cNvPr>
          <p:cNvSpPr/>
          <p:nvPr userDrawn="1"/>
        </p:nvSpPr>
        <p:spPr>
          <a:xfrm rot="5400000">
            <a:off x="-1380606" y="3851859"/>
            <a:ext cx="4811199" cy="1201084"/>
          </a:xfrm>
          <a:prstGeom prst="rect">
            <a:avLst/>
          </a:prstGeom>
          <a:solidFill>
            <a:srgbClr val="4DC1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3CC15C59-E510-524D-3327-4DFB168D2048}"/>
              </a:ext>
            </a:extLst>
          </p:cNvPr>
          <p:cNvSpPr/>
          <p:nvPr userDrawn="1"/>
        </p:nvSpPr>
        <p:spPr>
          <a:xfrm rot="5400000">
            <a:off x="591401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2D845F95-43A1-ED89-8BD0-B76497566DB8}"/>
              </a:ext>
            </a:extLst>
          </p:cNvPr>
          <p:cNvSpPr/>
          <p:nvPr userDrawn="1"/>
        </p:nvSpPr>
        <p:spPr>
          <a:xfrm rot="5400000">
            <a:off x="1189000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4CA29D99-689B-684E-4B00-662CCD113429}"/>
              </a:ext>
            </a:extLst>
          </p:cNvPr>
          <p:cNvSpPr/>
          <p:nvPr userDrawn="1"/>
        </p:nvSpPr>
        <p:spPr>
          <a:xfrm rot="5400000">
            <a:off x="591401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1101A179-8539-A17E-215B-C583A9730D91}"/>
              </a:ext>
            </a:extLst>
          </p:cNvPr>
          <p:cNvSpPr/>
          <p:nvPr userDrawn="1"/>
        </p:nvSpPr>
        <p:spPr>
          <a:xfrm rot="5400000">
            <a:off x="1189000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16AE66AF-E9EF-6B63-3EEF-42D8EE910BD3}"/>
              </a:ext>
            </a:extLst>
          </p:cNvPr>
          <p:cNvSpPr/>
          <p:nvPr userDrawn="1"/>
        </p:nvSpPr>
        <p:spPr>
          <a:xfrm rot="5400000">
            <a:off x="591401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32839AA3-DC59-2D42-881F-A60139468C92}"/>
              </a:ext>
            </a:extLst>
          </p:cNvPr>
          <p:cNvSpPr/>
          <p:nvPr userDrawn="1"/>
        </p:nvSpPr>
        <p:spPr>
          <a:xfrm rot="5400000">
            <a:off x="1194048" y="516866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E749FDAC-892C-32A4-11D2-33D4BD10EAE1}"/>
              </a:ext>
            </a:extLst>
          </p:cNvPr>
          <p:cNvSpPr/>
          <p:nvPr userDrawn="1"/>
        </p:nvSpPr>
        <p:spPr>
          <a:xfrm rot="5400000">
            <a:off x="1193292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85850BAB-7767-8AA3-4F80-562FA10AD1AA}"/>
              </a:ext>
            </a:extLst>
          </p:cNvPr>
          <p:cNvSpPr/>
          <p:nvPr userDrawn="1"/>
        </p:nvSpPr>
        <p:spPr>
          <a:xfrm rot="5400000">
            <a:off x="595693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CD0786E5-7254-29BD-FB33-B3FDE1310920}"/>
              </a:ext>
            </a:extLst>
          </p:cNvPr>
          <p:cNvSpPr/>
          <p:nvPr userDrawn="1"/>
        </p:nvSpPr>
        <p:spPr>
          <a:xfrm rot="5400000">
            <a:off x="1193292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xmlns="" id="{312AF986-7005-8BA9-FD8F-D400AD496004}"/>
              </a:ext>
            </a:extLst>
          </p:cNvPr>
          <p:cNvSpPr/>
          <p:nvPr userDrawn="1"/>
        </p:nvSpPr>
        <p:spPr>
          <a:xfrm rot="5400000">
            <a:off x="595693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7A3F9702-A620-7BE4-8EA5-2EF4BB1712CD}"/>
              </a:ext>
            </a:extLst>
          </p:cNvPr>
          <p:cNvSpPr/>
          <p:nvPr userDrawn="1"/>
        </p:nvSpPr>
        <p:spPr>
          <a:xfrm rot="5400000">
            <a:off x="1193292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6AB32B0F-95EB-9E13-33D6-AFD3D95FB019}"/>
              </a:ext>
            </a:extLst>
          </p:cNvPr>
          <p:cNvSpPr/>
          <p:nvPr userDrawn="1"/>
        </p:nvSpPr>
        <p:spPr>
          <a:xfrm rot="5400000">
            <a:off x="595693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xmlns="" id="{6B6B97DA-C5B8-56BB-068E-870A6BB28281}"/>
              </a:ext>
            </a:extLst>
          </p:cNvPr>
          <p:cNvSpPr/>
          <p:nvPr userDrawn="1"/>
        </p:nvSpPr>
        <p:spPr>
          <a:xfrm rot="5400000">
            <a:off x="1193292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xmlns="" id="{A0713FA4-CB65-95D6-69DA-66CC774225B7}"/>
              </a:ext>
            </a:extLst>
          </p:cNvPr>
          <p:cNvSpPr/>
          <p:nvPr userDrawn="1"/>
        </p:nvSpPr>
        <p:spPr>
          <a:xfrm rot="5400000">
            <a:off x="595693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xmlns="" id="{18B4D365-3C52-E5AC-8563-28FA42F93A7A}"/>
              </a:ext>
            </a:extLst>
          </p:cNvPr>
          <p:cNvSpPr/>
          <p:nvPr userDrawn="1"/>
        </p:nvSpPr>
        <p:spPr>
          <a:xfrm rot="5400000">
            <a:off x="1197584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xmlns="" id="{1480BB1D-2AE7-AC7F-369A-B0FED5FE24E2}"/>
              </a:ext>
            </a:extLst>
          </p:cNvPr>
          <p:cNvSpPr/>
          <p:nvPr userDrawn="1"/>
        </p:nvSpPr>
        <p:spPr>
          <a:xfrm rot="5400000">
            <a:off x="599985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014590-9C95-74FA-AE7A-A100226E9D4E}"/>
              </a:ext>
            </a:extLst>
          </p:cNvPr>
          <p:cNvSpPr/>
          <p:nvPr userDrawn="1"/>
        </p:nvSpPr>
        <p:spPr>
          <a:xfrm rot="16200000">
            <a:off x="-1143002" y="1531036"/>
            <a:ext cx="4335992" cy="1201085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A029190A-3A04-3E3C-AD0F-081538C292D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74054" y="1727403"/>
            <a:ext cx="4335993" cy="80835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ОПОРНЫЙ КОНСПЕКТ</a:t>
            </a:r>
          </a:p>
        </p:txBody>
      </p:sp>
      <p:sp>
        <p:nvSpPr>
          <p:cNvPr id="54" name="Заголовок 1">
            <a:extLst>
              <a:ext uri="{FF2B5EF4-FFF2-40B4-BE49-F238E27FC236}">
                <a16:creationId xmlns:a16="http://schemas.microsoft.com/office/drawing/2014/main" xmlns="" id="{603EE70C-79A2-D14B-BD2F-9B9DA5632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359" y="281291"/>
            <a:ext cx="9448095" cy="1325563"/>
          </a:xfrm>
        </p:spPr>
        <p:txBody>
          <a:bodyPr>
            <a:normAutofit/>
          </a:bodyPr>
          <a:lstStyle>
            <a:lvl1pPr algn="just">
              <a:defRPr sz="2900" b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55" name="Группа 54">
            <a:extLst>
              <a:ext uri="{FF2B5EF4-FFF2-40B4-BE49-F238E27FC236}">
                <a16:creationId xmlns:a16="http://schemas.microsoft.com/office/drawing/2014/main" xmlns="" id="{262AD2E9-F33B-4D87-4340-C4DDC452AEE8}"/>
              </a:ext>
            </a:extLst>
          </p:cNvPr>
          <p:cNvGrpSpPr/>
          <p:nvPr userDrawn="1"/>
        </p:nvGrpSpPr>
        <p:grpSpPr>
          <a:xfrm>
            <a:off x="1963850" y="220795"/>
            <a:ext cx="9587689" cy="1446553"/>
            <a:chOff x="523200" y="357295"/>
            <a:chExt cx="11019433" cy="1446553"/>
          </a:xfrm>
          <a:solidFill>
            <a:srgbClr val="B2B8C2"/>
          </a:solidFill>
        </p:grpSpPr>
        <p:sp>
          <p:nvSpPr>
            <p:cNvPr id="57" name="Прямоугольник 56">
              <a:extLst>
                <a:ext uri="{FF2B5EF4-FFF2-40B4-BE49-F238E27FC236}">
                  <a16:creationId xmlns:a16="http://schemas.microsoft.com/office/drawing/2014/main" xmlns="" id="{53A72E87-67AB-6FB9-19EF-92701FC68714}"/>
                </a:ext>
              </a:extLst>
            </p:cNvPr>
            <p:cNvSpPr/>
            <p:nvPr userDrawn="1"/>
          </p:nvSpPr>
          <p:spPr>
            <a:xfrm>
              <a:off x="523200" y="357295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8" name="Прямоугольник 57">
              <a:extLst>
                <a:ext uri="{FF2B5EF4-FFF2-40B4-BE49-F238E27FC236}">
                  <a16:creationId xmlns:a16="http://schemas.microsoft.com/office/drawing/2014/main" xmlns="" id="{33BCDCE9-F56D-81AC-A62E-DC209B73BEB1}"/>
                </a:ext>
              </a:extLst>
            </p:cNvPr>
            <p:cNvSpPr/>
            <p:nvPr userDrawn="1"/>
          </p:nvSpPr>
          <p:spPr>
            <a:xfrm rot="5400000">
              <a:off x="-135858" y="1025990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xmlns="" id="{E58C56CE-B3AC-651B-9470-AE6547CF4B3E}"/>
                </a:ext>
              </a:extLst>
            </p:cNvPr>
            <p:cNvSpPr/>
            <p:nvPr userDrawn="1"/>
          </p:nvSpPr>
          <p:spPr>
            <a:xfrm rot="5400000">
              <a:off x="10764370" y="1025991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xmlns="" id="{02725A5E-4B6E-EF11-8BF1-014E2A75E355}"/>
                </a:ext>
              </a:extLst>
            </p:cNvPr>
            <p:cNvSpPr/>
            <p:nvPr userDrawn="1"/>
          </p:nvSpPr>
          <p:spPr>
            <a:xfrm>
              <a:off x="527099" y="1685048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63" name="Вертикальный объект 62">
            <a:extLst>
              <a:ext uri="{FF2B5EF4-FFF2-40B4-BE49-F238E27FC236}">
                <a16:creationId xmlns:a16="http://schemas.microsoft.com/office/drawing/2014/main" xmlns="" id="{A41EE144-4D76-AD77-EA53-1B39447EF50B}"/>
              </a:ext>
            </a:extLst>
          </p:cNvPr>
          <p:cNvSpPr>
            <a:spLocks noGrp="1"/>
          </p:cNvSpPr>
          <p:nvPr>
            <p:ph orient="vert" sz="quarter" idx="10"/>
          </p:nvPr>
        </p:nvSpPr>
        <p:spPr>
          <a:xfrm>
            <a:off x="2066925" y="2046288"/>
            <a:ext cx="9380538" cy="387508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81905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FE41476-70D3-5A17-E69B-04640A32F979}"/>
              </a:ext>
            </a:extLst>
          </p:cNvPr>
          <p:cNvSpPr/>
          <p:nvPr userDrawn="1"/>
        </p:nvSpPr>
        <p:spPr>
          <a:xfrm rot="5400000">
            <a:off x="-3217461" y="3216091"/>
            <a:ext cx="6858002" cy="425822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D9E8CA80-646E-A4EE-F8B4-130F22B2B1AF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FA821696-E704-08DF-5B9F-804DE0F28D23}"/>
              </a:ext>
            </a:extLst>
          </p:cNvPr>
          <p:cNvSpPr/>
          <p:nvPr userDrawn="1"/>
        </p:nvSpPr>
        <p:spPr>
          <a:xfrm rot="5400000">
            <a:off x="1182352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205A904C-1D08-F65C-60C6-E75F71ED22B4}"/>
              </a:ext>
            </a:extLst>
          </p:cNvPr>
          <p:cNvSpPr/>
          <p:nvPr userDrawn="1"/>
        </p:nvSpPr>
        <p:spPr>
          <a:xfrm rot="5400000">
            <a:off x="584753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88133616-89E0-0377-D1BD-608556905ED3}"/>
              </a:ext>
            </a:extLst>
          </p:cNvPr>
          <p:cNvSpPr/>
          <p:nvPr userDrawn="1"/>
        </p:nvSpPr>
        <p:spPr>
          <a:xfrm rot="5400000">
            <a:off x="1182352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EC5E1BD5-ECFC-93C8-7D9C-58B9EB0FF224}"/>
              </a:ext>
            </a:extLst>
          </p:cNvPr>
          <p:cNvSpPr/>
          <p:nvPr userDrawn="1"/>
        </p:nvSpPr>
        <p:spPr>
          <a:xfrm rot="5400000">
            <a:off x="584753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536AC8E0-59F8-B55A-B658-40F0661FCB23}"/>
              </a:ext>
            </a:extLst>
          </p:cNvPr>
          <p:cNvSpPr/>
          <p:nvPr userDrawn="1"/>
        </p:nvSpPr>
        <p:spPr>
          <a:xfrm rot="5400000">
            <a:off x="1182352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35844103-9ECC-0A47-6F8F-6D42C90D1DA8}"/>
              </a:ext>
            </a:extLst>
          </p:cNvPr>
          <p:cNvSpPr/>
          <p:nvPr userDrawn="1"/>
        </p:nvSpPr>
        <p:spPr>
          <a:xfrm rot="5400000">
            <a:off x="584753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2CC31384-C41C-E84D-910D-02B53D619B0F}"/>
              </a:ext>
            </a:extLst>
          </p:cNvPr>
          <p:cNvSpPr/>
          <p:nvPr userDrawn="1"/>
        </p:nvSpPr>
        <p:spPr>
          <a:xfrm rot="5400000">
            <a:off x="1189000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FAF3795A-14B0-7CFE-BB87-E286C6E71C47}"/>
              </a:ext>
            </a:extLst>
          </p:cNvPr>
          <p:cNvSpPr/>
          <p:nvPr userDrawn="1"/>
        </p:nvSpPr>
        <p:spPr>
          <a:xfrm rot="5400000">
            <a:off x="-1380606" y="3851859"/>
            <a:ext cx="4811199" cy="1201084"/>
          </a:xfrm>
          <a:prstGeom prst="rect">
            <a:avLst/>
          </a:prstGeom>
          <a:solidFill>
            <a:srgbClr val="4DC1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3CC15C59-E510-524D-3327-4DFB168D2048}"/>
              </a:ext>
            </a:extLst>
          </p:cNvPr>
          <p:cNvSpPr/>
          <p:nvPr userDrawn="1"/>
        </p:nvSpPr>
        <p:spPr>
          <a:xfrm rot="5400000">
            <a:off x="591401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2D845F95-43A1-ED89-8BD0-B76497566DB8}"/>
              </a:ext>
            </a:extLst>
          </p:cNvPr>
          <p:cNvSpPr/>
          <p:nvPr userDrawn="1"/>
        </p:nvSpPr>
        <p:spPr>
          <a:xfrm rot="5400000">
            <a:off x="1189000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4CA29D99-689B-684E-4B00-662CCD113429}"/>
              </a:ext>
            </a:extLst>
          </p:cNvPr>
          <p:cNvSpPr/>
          <p:nvPr userDrawn="1"/>
        </p:nvSpPr>
        <p:spPr>
          <a:xfrm rot="5400000">
            <a:off x="591401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1101A179-8539-A17E-215B-C583A9730D91}"/>
              </a:ext>
            </a:extLst>
          </p:cNvPr>
          <p:cNvSpPr/>
          <p:nvPr userDrawn="1"/>
        </p:nvSpPr>
        <p:spPr>
          <a:xfrm rot="5400000">
            <a:off x="1189000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16AE66AF-E9EF-6B63-3EEF-42D8EE910BD3}"/>
              </a:ext>
            </a:extLst>
          </p:cNvPr>
          <p:cNvSpPr/>
          <p:nvPr userDrawn="1"/>
        </p:nvSpPr>
        <p:spPr>
          <a:xfrm rot="5400000">
            <a:off x="591401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32839AA3-DC59-2D42-881F-A60139468C92}"/>
              </a:ext>
            </a:extLst>
          </p:cNvPr>
          <p:cNvSpPr/>
          <p:nvPr userDrawn="1"/>
        </p:nvSpPr>
        <p:spPr>
          <a:xfrm rot="5400000">
            <a:off x="1194048" y="516866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E749FDAC-892C-32A4-11D2-33D4BD10EAE1}"/>
              </a:ext>
            </a:extLst>
          </p:cNvPr>
          <p:cNvSpPr/>
          <p:nvPr userDrawn="1"/>
        </p:nvSpPr>
        <p:spPr>
          <a:xfrm rot="5400000">
            <a:off x="1193292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85850BAB-7767-8AA3-4F80-562FA10AD1AA}"/>
              </a:ext>
            </a:extLst>
          </p:cNvPr>
          <p:cNvSpPr/>
          <p:nvPr userDrawn="1"/>
        </p:nvSpPr>
        <p:spPr>
          <a:xfrm rot="5400000">
            <a:off x="595693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CD0786E5-7254-29BD-FB33-B3FDE1310920}"/>
              </a:ext>
            </a:extLst>
          </p:cNvPr>
          <p:cNvSpPr/>
          <p:nvPr userDrawn="1"/>
        </p:nvSpPr>
        <p:spPr>
          <a:xfrm rot="5400000">
            <a:off x="1193292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xmlns="" id="{312AF986-7005-8BA9-FD8F-D400AD496004}"/>
              </a:ext>
            </a:extLst>
          </p:cNvPr>
          <p:cNvSpPr/>
          <p:nvPr userDrawn="1"/>
        </p:nvSpPr>
        <p:spPr>
          <a:xfrm rot="5400000">
            <a:off x="595693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7A3F9702-A620-7BE4-8EA5-2EF4BB1712CD}"/>
              </a:ext>
            </a:extLst>
          </p:cNvPr>
          <p:cNvSpPr/>
          <p:nvPr userDrawn="1"/>
        </p:nvSpPr>
        <p:spPr>
          <a:xfrm rot="5400000">
            <a:off x="1193292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6AB32B0F-95EB-9E13-33D6-AFD3D95FB019}"/>
              </a:ext>
            </a:extLst>
          </p:cNvPr>
          <p:cNvSpPr/>
          <p:nvPr userDrawn="1"/>
        </p:nvSpPr>
        <p:spPr>
          <a:xfrm rot="5400000">
            <a:off x="595693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xmlns="" id="{6B6B97DA-C5B8-56BB-068E-870A6BB28281}"/>
              </a:ext>
            </a:extLst>
          </p:cNvPr>
          <p:cNvSpPr/>
          <p:nvPr userDrawn="1"/>
        </p:nvSpPr>
        <p:spPr>
          <a:xfrm rot="5400000">
            <a:off x="1193292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xmlns="" id="{A0713FA4-CB65-95D6-69DA-66CC774225B7}"/>
              </a:ext>
            </a:extLst>
          </p:cNvPr>
          <p:cNvSpPr/>
          <p:nvPr userDrawn="1"/>
        </p:nvSpPr>
        <p:spPr>
          <a:xfrm rot="5400000">
            <a:off x="595693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xmlns="" id="{18B4D365-3C52-E5AC-8563-28FA42F93A7A}"/>
              </a:ext>
            </a:extLst>
          </p:cNvPr>
          <p:cNvSpPr/>
          <p:nvPr userDrawn="1"/>
        </p:nvSpPr>
        <p:spPr>
          <a:xfrm rot="5400000">
            <a:off x="1197584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xmlns="" id="{1480BB1D-2AE7-AC7F-369A-B0FED5FE24E2}"/>
              </a:ext>
            </a:extLst>
          </p:cNvPr>
          <p:cNvSpPr/>
          <p:nvPr userDrawn="1"/>
        </p:nvSpPr>
        <p:spPr>
          <a:xfrm rot="5400000">
            <a:off x="599985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014590-9C95-74FA-AE7A-A100226E9D4E}"/>
              </a:ext>
            </a:extLst>
          </p:cNvPr>
          <p:cNvSpPr/>
          <p:nvPr userDrawn="1"/>
        </p:nvSpPr>
        <p:spPr>
          <a:xfrm rot="16200000">
            <a:off x="-1143002" y="1531036"/>
            <a:ext cx="4335992" cy="1201085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A029190A-3A04-3E3C-AD0F-081538C292D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74054" y="1727403"/>
            <a:ext cx="4335993" cy="80835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ОПОРНЫЙ КОНСПЕКТ</a:t>
            </a:r>
          </a:p>
        </p:txBody>
      </p:sp>
      <p:sp>
        <p:nvSpPr>
          <p:cNvPr id="63" name="Вертикальный объект 62">
            <a:extLst>
              <a:ext uri="{FF2B5EF4-FFF2-40B4-BE49-F238E27FC236}">
                <a16:creationId xmlns:a16="http://schemas.microsoft.com/office/drawing/2014/main" xmlns="" id="{A41EE144-4D76-AD77-EA53-1B39447EF50B}"/>
              </a:ext>
            </a:extLst>
          </p:cNvPr>
          <p:cNvSpPr>
            <a:spLocks noGrp="1"/>
          </p:cNvSpPr>
          <p:nvPr>
            <p:ph orient="vert" sz="quarter" idx="10"/>
          </p:nvPr>
        </p:nvSpPr>
        <p:spPr>
          <a:xfrm>
            <a:off x="2066925" y="424424"/>
            <a:ext cx="9380538" cy="54969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82918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945" y="412329"/>
            <a:ext cx="10858993" cy="1325563"/>
          </a:xfrm>
        </p:spPr>
        <p:txBody>
          <a:bodyPr>
            <a:normAutofit/>
          </a:bodyPr>
          <a:lstStyle>
            <a:lvl1pPr algn="just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8"/>
            <a:ext cx="10858994" cy="454742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EDFA4EB-1405-017A-5BE6-CE17095E5A01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A8D17CB-2F81-8FE2-DB7F-22F979385F90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56C9C8BF-D529-C701-F6C1-D4588A0CF18F}"/>
              </a:ext>
            </a:extLst>
          </p:cNvPr>
          <p:cNvGrpSpPr/>
          <p:nvPr userDrawn="1"/>
        </p:nvGrpSpPr>
        <p:grpSpPr>
          <a:xfrm>
            <a:off x="10887" y="6351002"/>
            <a:ext cx="4810495" cy="516648"/>
            <a:chOff x="10887" y="6351002"/>
            <a:chExt cx="4810495" cy="516648"/>
          </a:xfrm>
        </p:grpSpPr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xmlns="" id="{862C1A98-34DF-F235-C843-AB5A69C9346D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xmlns="" id="{51D0B9C6-0737-E04B-B39D-5664BADB5A8A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xmlns="" id="{964F5C83-EB6B-6F3C-6790-0581726A6DC9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xmlns="" id="{E0BCBFA2-5236-6BF8-F406-5A00C5DB91B2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xmlns="" id="{9EAA583A-C4CF-F682-90A6-2D60941A2176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xmlns="" id="{B014577F-6918-4D84-119A-F4D252C00B95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:a16="http://schemas.microsoft.com/office/drawing/2014/main" xmlns="" id="{4D4F1296-FCF7-8A83-3521-B4ADC28A30DB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рямоугольник 54">
              <a:extLst>
                <a:ext uri="{FF2B5EF4-FFF2-40B4-BE49-F238E27FC236}">
                  <a16:creationId xmlns:a16="http://schemas.microsoft.com/office/drawing/2014/main" xmlns="" id="{6E2C3AF2-B5FA-AC04-663C-396D7C72BC8C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рямоугольник 56">
              <a:extLst>
                <a:ext uri="{FF2B5EF4-FFF2-40B4-BE49-F238E27FC236}">
                  <a16:creationId xmlns:a16="http://schemas.microsoft.com/office/drawing/2014/main" xmlns="" id="{08944D8B-2CA5-A0AC-04FA-D4A9F292DBE5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xmlns="" id="{DCFCB4C4-495F-51EB-F6EE-1F8A5EF814BF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07975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3234" y="412329"/>
            <a:ext cx="9787703" cy="1325563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8"/>
            <a:ext cx="10858994" cy="454742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00716F5-9D23-185A-747F-04D9EAD53AF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46" b="89943" l="9868" r="89803">
                        <a14:foregroundMark x1="34211" y1="41092" x2="39474" y2="41667"/>
                        <a14:foregroundMark x1="36184" y1="60057" x2="41447" y2="60632"/>
                        <a14:foregroundMark x1="61513" y1="62644" x2="64145" y2="61782"/>
                        <a14:foregroundMark x1="61842" y1="42816" x2="64803" y2="40805"/>
                        <a14:foregroundMark x1="31250" y1="61207" x2="38487" y2="61207"/>
                        <a14:foregroundMark x1="31908" y1="61207" x2="39145" y2="60345"/>
                        <a14:foregroundMark x1="20724" y1="17241" x2="20724" y2="17241"/>
                        <a14:foregroundMark x1="21053" y1="22414" x2="21053" y2="22414"/>
                        <a14:foregroundMark x1="21053" y1="27586" x2="21053" y2="27586"/>
                        <a14:foregroundMark x1="21053" y1="33046" x2="21053" y2="33046"/>
                        <a14:foregroundMark x1="21053" y1="38218" x2="21053" y2="38218"/>
                        <a14:foregroundMark x1="21053" y1="43103" x2="21053" y2="43103"/>
                        <a14:foregroundMark x1="21382" y1="46839" x2="21382" y2="46839"/>
                        <a14:foregroundMark x1="20724" y1="52299" x2="20724" y2="52299"/>
                        <a14:foregroundMark x1="20724" y1="57471" x2="20724" y2="57471"/>
                        <a14:foregroundMark x1="20724" y1="62644" x2="20724" y2="62644"/>
                        <a14:foregroundMark x1="20395" y1="67816" x2="20395" y2="67816"/>
                        <a14:foregroundMark x1="20724" y1="72126" x2="20724" y2="72126"/>
                        <a14:foregroundMark x1="21053" y1="77874" x2="21053" y2="77874"/>
                        <a14:foregroundMark x1="20724" y1="82471" x2="20724" y2="82471"/>
                        <a14:foregroundMark x1="52139" y1="9750" x2="53947" y2="10057"/>
                        <a14:foregroundMark x1="42105" y1="8046" x2="45018" y2="8541"/>
                        <a14:foregroundMark x1="47368" y1="12356" x2="47368" y2="12356"/>
                        <a14:backgroundMark x1="46382" y1="8908" x2="48684" y2="9483"/>
                        <a14:backgroundMark x1="48684" y1="9195" x2="50329" y2="10057"/>
                        <a14:backgroundMark x1="44079" y1="9483" x2="44079" y2="9483"/>
                        <a14:backgroundMark x1="44737" y1="9483" x2="44737" y2="9483"/>
                        <a14:backgroundMark x1="44408" y1="8908" x2="44408" y2="8908"/>
                        <a14:backgroundMark x1="46711" y1="9195" x2="51316" y2="10632"/>
                        <a14:backgroundMark x1="49671" y1="10057" x2="45066" y2="8621"/>
                        <a14:backgroundMark x1="47697" y1="8621" x2="50987" y2="103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277" y="332203"/>
            <a:ext cx="1227958" cy="140568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8B87DA0-0C06-ADCF-AB6C-14DF61F22AEC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C7DF364A-1B69-56C6-DFA5-42C0B3101505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xmlns="" id="{621DA128-2D17-F10B-5EE0-0917A8B960DD}"/>
              </a:ext>
            </a:extLst>
          </p:cNvPr>
          <p:cNvGrpSpPr/>
          <p:nvPr userDrawn="1"/>
        </p:nvGrpSpPr>
        <p:grpSpPr>
          <a:xfrm>
            <a:off x="10887" y="6351002"/>
            <a:ext cx="4810495" cy="516648"/>
            <a:chOff x="10887" y="6351002"/>
            <a:chExt cx="4810495" cy="516648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068FCA0F-1B1B-D78B-2F05-35F19CB6E77C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26842F50-E95E-7832-E834-22C2901E3E0C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CBB6BB81-BB78-5AD5-8851-5D2D2F13BB2E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BAFABFE7-977D-2817-3FAA-27A5B83C0258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8C56028B-CFFA-E758-B354-82845D2ACD53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7332B212-A6D0-0B68-A10C-69144780D186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17FBE1DD-FD34-0955-F539-7F92CF9E9A76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C9C9D96F-C35E-2AA5-A888-49052F15471D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734D8D4F-08D6-00CA-984A-24E3A524C415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A76ADAF5-E3EC-9E34-7014-27B0D141B8ED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98892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945" y="412329"/>
            <a:ext cx="10858993" cy="1325563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Рисунок 4">
            <a:extLst>
              <a:ext uri="{FF2B5EF4-FFF2-40B4-BE49-F238E27FC236}">
                <a16:creationId xmlns:a16="http://schemas.microsoft.com/office/drawing/2014/main" xmlns="" id="{BD18FCB1-C9CD-1BAF-0578-EAA2D4588CB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31265" y="1895575"/>
            <a:ext cx="8253984" cy="2573338"/>
          </a:xfrm>
        </p:spPr>
        <p:txBody>
          <a:bodyPr/>
          <a:lstStyle/>
          <a:p>
            <a:endParaRPr lang="ru-RU"/>
          </a:p>
        </p:txBody>
      </p:sp>
      <p:sp>
        <p:nvSpPr>
          <p:cNvPr id="12" name="Рисунок 4">
            <a:extLst>
              <a:ext uri="{FF2B5EF4-FFF2-40B4-BE49-F238E27FC236}">
                <a16:creationId xmlns:a16="http://schemas.microsoft.com/office/drawing/2014/main" xmlns="" id="{DD2D9D71-C603-5A67-51EA-316B484E040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362038" y="4005592"/>
            <a:ext cx="5424487" cy="2573338"/>
          </a:xfrm>
        </p:spPr>
        <p:txBody>
          <a:bodyPr/>
          <a:lstStyle/>
          <a:p>
            <a:endParaRPr lang="ru-RU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76CE5056-F6E2-5A5E-6C98-540ED9AEE778}"/>
              </a:ext>
            </a:extLst>
          </p:cNvPr>
          <p:cNvGrpSpPr/>
          <p:nvPr userDrawn="1"/>
        </p:nvGrpSpPr>
        <p:grpSpPr>
          <a:xfrm>
            <a:off x="1" y="6599676"/>
            <a:ext cx="3050930" cy="258324"/>
            <a:chOff x="10887" y="6351002"/>
            <a:chExt cx="4810495" cy="516648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5E60154D-0A57-88CE-9D07-2207DC66831C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6C35E707-6B56-5356-F6C4-8876A0A09C86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1ECBC377-1E81-4B76-131F-704D18F835C3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37454376-AC3C-D342-309C-FE93461D6262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34F0897A-EF08-C492-4A89-02C132DC1860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0EEF2BB8-595E-9179-F579-3EAFB8E6C290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DF8112C1-C3EF-3E3D-8AF3-0D1472B5413A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57162744-85F5-95A3-FCD4-F70943B8E7D9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3967F7A9-D804-5FE9-3816-7A8CA0B6F166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F9F8E841-BD81-B784-0446-252101173577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xmlns="" id="{AC323DF0-9F86-B5E4-B5A2-88E486B73278}"/>
              </a:ext>
            </a:extLst>
          </p:cNvPr>
          <p:cNvGrpSpPr/>
          <p:nvPr userDrawn="1"/>
        </p:nvGrpSpPr>
        <p:grpSpPr>
          <a:xfrm rot="5400000">
            <a:off x="10575473" y="1396303"/>
            <a:ext cx="3050930" cy="258324"/>
            <a:chOff x="10887" y="6351002"/>
            <a:chExt cx="4810495" cy="516648"/>
          </a:xfrm>
        </p:grpSpPr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xmlns="" id="{587CD13F-5064-E437-3624-D241FCE56DBC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FE668593-C9C2-0B01-670A-D772040A540C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xmlns="" id="{0C12DF80-615D-6AFA-7954-0117934EFBF2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xmlns="" id="{0B046B06-27E0-F89C-DF40-F0DD0061B086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xmlns="" id="{AC0DEBF8-3212-7598-9188-21B1C6BA8B15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xmlns="" id="{C2512362-22D5-3CB3-085B-C0F3FD44A5A0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xmlns="" id="{1B7704C0-5A49-566A-5F58-726C689773C9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xmlns="" id="{654A6EC6-CDF2-8E18-5D7F-11FA76C10E48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xmlns="" id="{99650B61-1CE9-1E8B-7A62-FE819986F208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xmlns="" id="{9E7B5509-EA99-BDD3-DF21-DB097379AD2D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844713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3" y="279071"/>
            <a:ext cx="10858994" cy="1822103"/>
          </a:xfrm>
        </p:spPr>
        <p:txBody>
          <a:bodyPr/>
          <a:lstStyle>
            <a:lvl1pPr marL="0" indent="0" algn="just">
              <a:buNone/>
              <a:defRPr>
                <a:solidFill>
                  <a:schemeClr val="tx2"/>
                </a:solidFill>
              </a:defRPr>
            </a:lvl1pPr>
            <a:lvl2pPr marL="457200" indent="0" algn="just">
              <a:buNone/>
              <a:defRPr>
                <a:solidFill>
                  <a:schemeClr val="tx2"/>
                </a:solidFill>
              </a:defRPr>
            </a:lvl2pPr>
            <a:lvl3pPr marL="914400" indent="0" algn="just">
              <a:buNone/>
              <a:defRPr>
                <a:solidFill>
                  <a:schemeClr val="tx2"/>
                </a:solidFill>
              </a:defRPr>
            </a:lvl3pPr>
            <a:lvl4pPr marL="1371600" indent="0" algn="just">
              <a:buNone/>
              <a:defRPr>
                <a:solidFill>
                  <a:schemeClr val="tx2"/>
                </a:solidFill>
              </a:defRPr>
            </a:lvl4pPr>
            <a:lvl5pPr marL="1828800" indent="0" algn="just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xmlns="" id="{C859873C-8BE9-6DF9-3BBC-B9E7AE4730B3}"/>
              </a:ext>
            </a:extLst>
          </p:cNvPr>
          <p:cNvGrpSpPr/>
          <p:nvPr userDrawn="1"/>
        </p:nvGrpSpPr>
        <p:grpSpPr>
          <a:xfrm>
            <a:off x="-11267" y="-1"/>
            <a:ext cx="12203267" cy="6858001"/>
            <a:chOff x="-11267" y="-1"/>
            <a:chExt cx="12203267" cy="6858001"/>
          </a:xfrm>
          <a:solidFill>
            <a:schemeClr val="bg1">
              <a:lumMod val="95000"/>
            </a:schemeClr>
          </a:solidFill>
        </p:grpSpPr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543D09BE-B454-6DC9-0290-6970B9A3849F}"/>
                </a:ext>
              </a:extLst>
            </p:cNvPr>
            <p:cNvSpPr/>
            <p:nvPr userDrawn="1"/>
          </p:nvSpPr>
          <p:spPr>
            <a:xfrm>
              <a:off x="0" y="1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ED8C5E0F-9BF8-887E-16F8-17E98A197860}"/>
                </a:ext>
              </a:extLst>
            </p:cNvPr>
            <p:cNvSpPr/>
            <p:nvPr userDrawn="1"/>
          </p:nvSpPr>
          <p:spPr>
            <a:xfrm>
              <a:off x="0" y="6578930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DD6BDDC5-1AB8-5894-786A-67714FD71D72}"/>
                </a:ext>
              </a:extLst>
            </p:cNvPr>
            <p:cNvSpPr/>
            <p:nvPr userDrawn="1"/>
          </p:nvSpPr>
          <p:spPr>
            <a:xfrm rot="5400000">
              <a:off x="-3298067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D9A6497E-C7A9-84BF-FE25-5E3A1D813693}"/>
                </a:ext>
              </a:extLst>
            </p:cNvPr>
            <p:cNvSpPr/>
            <p:nvPr userDrawn="1"/>
          </p:nvSpPr>
          <p:spPr>
            <a:xfrm rot="5400000">
              <a:off x="8620800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Рисунок 4">
            <a:extLst>
              <a:ext uri="{FF2B5EF4-FFF2-40B4-BE49-F238E27FC236}">
                <a16:creationId xmlns:a16="http://schemas.microsoft.com/office/drawing/2014/main" xmlns="" id="{D44D0522-9F98-7C1F-4629-42882CB457D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352238" y="2819227"/>
            <a:ext cx="6146800" cy="304165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A7721748-74FD-650E-6625-CAF1920870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5236" y="3198943"/>
            <a:ext cx="3741666" cy="221723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just">
              <a:buNone/>
              <a:defRPr/>
            </a:lvl1pPr>
            <a:lvl2pPr marL="457200" indent="0" algn="just">
              <a:buNone/>
              <a:defRPr/>
            </a:lvl2pPr>
            <a:lvl3pPr marL="914400" indent="0" algn="just">
              <a:buNone/>
              <a:defRPr/>
            </a:lvl3pPr>
            <a:lvl4pPr marL="1371600" indent="0" algn="just">
              <a:buNone/>
              <a:defRPr/>
            </a:lvl4pPr>
            <a:lvl5pPr marL="1828800" indent="0" algn="just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73990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945" y="412329"/>
            <a:ext cx="10858993" cy="852267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5" y="1397855"/>
            <a:ext cx="10858994" cy="1870640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Рисунок 4">
            <a:extLst>
              <a:ext uri="{FF2B5EF4-FFF2-40B4-BE49-F238E27FC236}">
                <a16:creationId xmlns:a16="http://schemas.microsoft.com/office/drawing/2014/main" xmlns="" id="{CB632301-C30C-2073-FBA1-E74C181725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9794" y="3401754"/>
            <a:ext cx="5330825" cy="2904699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4">
            <a:extLst>
              <a:ext uri="{FF2B5EF4-FFF2-40B4-BE49-F238E27FC236}">
                <a16:creationId xmlns:a16="http://schemas.microsoft.com/office/drawing/2014/main" xmlns="" id="{55686E08-534E-D526-0FFD-56C6BA3E594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3401753"/>
            <a:ext cx="5330825" cy="2904699"/>
          </a:xfrm>
        </p:spPr>
        <p:txBody>
          <a:bodyPr/>
          <a:lstStyle/>
          <a:p>
            <a:endParaRPr lang="ru-RU"/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xmlns="" id="{5E1A8105-1CC0-2D67-9D5F-867332BD9C0F}"/>
              </a:ext>
            </a:extLst>
          </p:cNvPr>
          <p:cNvSpPr/>
          <p:nvPr userDrawn="1"/>
        </p:nvSpPr>
        <p:spPr>
          <a:xfrm rot="5400000">
            <a:off x="11638649" y="2137250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xmlns="" id="{144CA2DE-B638-C9D8-28F2-61B631482096}"/>
              </a:ext>
            </a:extLst>
          </p:cNvPr>
          <p:cNvSpPr/>
          <p:nvPr userDrawn="1"/>
        </p:nvSpPr>
        <p:spPr>
          <a:xfrm rot="5400000">
            <a:off x="11638649" y="1602334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xmlns="" id="{04F76072-36C5-BA83-C2EC-1E6650A9D181}"/>
              </a:ext>
            </a:extLst>
          </p:cNvPr>
          <p:cNvSpPr/>
          <p:nvPr userDrawn="1"/>
        </p:nvSpPr>
        <p:spPr>
          <a:xfrm rot="5400000">
            <a:off x="11639658" y="1869792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xmlns="" id="{6B9650B1-B4F2-098C-E872-59521CC840B0}"/>
              </a:ext>
            </a:extLst>
          </p:cNvPr>
          <p:cNvSpPr/>
          <p:nvPr userDrawn="1"/>
        </p:nvSpPr>
        <p:spPr>
          <a:xfrm rot="5400000">
            <a:off x="11638649" y="2939624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xmlns="" id="{BE6B430B-3467-EEB3-665F-1867E88D39FA}"/>
              </a:ext>
            </a:extLst>
          </p:cNvPr>
          <p:cNvSpPr/>
          <p:nvPr userDrawn="1"/>
        </p:nvSpPr>
        <p:spPr>
          <a:xfrm rot="5400000">
            <a:off x="11638649" y="2404708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xmlns="" id="{1F0B14B5-6FA4-0A14-177E-4FE019B28EE3}"/>
              </a:ext>
            </a:extLst>
          </p:cNvPr>
          <p:cNvSpPr/>
          <p:nvPr userDrawn="1"/>
        </p:nvSpPr>
        <p:spPr>
          <a:xfrm rot="5400000">
            <a:off x="11639658" y="2672166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543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F67EE83A-8F15-6AC4-FE68-47EFD310657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946215" y="5140094"/>
            <a:ext cx="6790767" cy="1244903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marL="0" indent="0" algn="l">
              <a:buNone/>
              <a:defRPr>
                <a:solidFill>
                  <a:schemeClr val="tx2"/>
                </a:solidFill>
              </a:defRPr>
            </a:lvl1pPr>
            <a:lvl2pPr marL="457200" indent="0" algn="l">
              <a:buNone/>
              <a:defRPr>
                <a:solidFill>
                  <a:schemeClr val="tx2"/>
                </a:solidFill>
              </a:defRPr>
            </a:lvl2pPr>
            <a:lvl3pPr marL="914400" indent="0" algn="l">
              <a:buNone/>
              <a:defRPr>
                <a:solidFill>
                  <a:schemeClr val="tx2"/>
                </a:solidFill>
              </a:defRPr>
            </a:lvl3pPr>
            <a:lvl4pPr marL="1371600" indent="0" algn="l">
              <a:buNone/>
              <a:defRPr>
                <a:solidFill>
                  <a:schemeClr val="tx2"/>
                </a:solidFill>
              </a:defRPr>
            </a:lvl4pPr>
            <a:lvl5pPr marL="1828800" indent="0" algn="l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Рисунок 4">
            <a:extLst>
              <a:ext uri="{FF2B5EF4-FFF2-40B4-BE49-F238E27FC236}">
                <a16:creationId xmlns:a16="http://schemas.microsoft.com/office/drawing/2014/main" xmlns="" id="{E7FE3A3C-00A8-BD16-CC3C-E2E4CFD2402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43751" y="3845858"/>
            <a:ext cx="3307978" cy="25391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xmlns="" id="{0EA513C8-E6F5-5F09-A984-0F4D020AFE7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3751" y="400120"/>
            <a:ext cx="6790767" cy="1244903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marL="0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r">
              <a:buNone/>
              <a:defRPr>
                <a:solidFill>
                  <a:schemeClr val="tx2"/>
                </a:solidFill>
              </a:defRPr>
            </a:lvl2pPr>
            <a:lvl3pPr marL="914400" indent="0" algn="r">
              <a:buNone/>
              <a:defRPr>
                <a:solidFill>
                  <a:schemeClr val="tx2"/>
                </a:solidFill>
              </a:defRPr>
            </a:lvl3pPr>
            <a:lvl4pPr marL="1371600" indent="0" algn="r">
              <a:buNone/>
              <a:defRPr>
                <a:solidFill>
                  <a:schemeClr val="tx2"/>
                </a:solidFill>
              </a:defRPr>
            </a:lvl4pPr>
            <a:lvl5pPr marL="1828800" indent="0" algn="r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5" name="Рисунок 4">
            <a:extLst>
              <a:ext uri="{FF2B5EF4-FFF2-40B4-BE49-F238E27FC236}">
                <a16:creationId xmlns:a16="http://schemas.microsoft.com/office/drawing/2014/main" xmlns="" id="{1B37C7AA-0057-0F9D-FDDE-6E0A8105451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41598" y="400120"/>
            <a:ext cx="3307978" cy="25391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1EDDAB7F-2B86-5BF9-3AEC-EF3DBEE6DCED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838575" y="2379663"/>
            <a:ext cx="4403725" cy="2460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xmlns="" id="{A0E6CB1B-63CF-4E8D-EEFC-EF6AA275C1B8}"/>
              </a:ext>
            </a:extLst>
          </p:cNvPr>
          <p:cNvSpPr/>
          <p:nvPr userDrawn="1"/>
        </p:nvSpPr>
        <p:spPr>
          <a:xfrm rot="5400000">
            <a:off x="7333330" y="1114476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xmlns="" id="{5D0FBE4A-956F-22A4-B30D-1FC05A7F9695}"/>
              </a:ext>
            </a:extLst>
          </p:cNvPr>
          <p:cNvSpPr/>
          <p:nvPr userDrawn="1"/>
        </p:nvSpPr>
        <p:spPr>
          <a:xfrm rot="5400000">
            <a:off x="7334339" y="1381934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xmlns="" id="{3B86CEA2-177B-7714-84A1-6D64A1699194}"/>
              </a:ext>
            </a:extLst>
          </p:cNvPr>
          <p:cNvSpPr/>
          <p:nvPr userDrawn="1"/>
        </p:nvSpPr>
        <p:spPr>
          <a:xfrm rot="5400000">
            <a:off x="7331312" y="565439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xmlns="" id="{746D9EA5-DB57-4680-FDBB-7E02934171C0}"/>
              </a:ext>
            </a:extLst>
          </p:cNvPr>
          <p:cNvSpPr/>
          <p:nvPr userDrawn="1"/>
        </p:nvSpPr>
        <p:spPr>
          <a:xfrm rot="5400000">
            <a:off x="7332321" y="832897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xmlns="" id="{2CFA7EC8-AB4C-FED5-C710-906D15A6375D}"/>
              </a:ext>
            </a:extLst>
          </p:cNvPr>
          <p:cNvSpPr/>
          <p:nvPr userDrawn="1"/>
        </p:nvSpPr>
        <p:spPr>
          <a:xfrm rot="5400000">
            <a:off x="4633673" y="5825050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xmlns="" id="{74CCDD24-53AC-6BF1-3BD3-B0A2C8B48A84}"/>
              </a:ext>
            </a:extLst>
          </p:cNvPr>
          <p:cNvSpPr/>
          <p:nvPr userDrawn="1"/>
        </p:nvSpPr>
        <p:spPr>
          <a:xfrm rot="5400000">
            <a:off x="4634682" y="6092508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Прямоугольник 65">
            <a:extLst>
              <a:ext uri="{FF2B5EF4-FFF2-40B4-BE49-F238E27FC236}">
                <a16:creationId xmlns:a16="http://schemas.microsoft.com/office/drawing/2014/main" xmlns="" id="{36E52B4E-1726-EF3F-CBCA-77C2075B99A8}"/>
              </a:ext>
            </a:extLst>
          </p:cNvPr>
          <p:cNvSpPr/>
          <p:nvPr userDrawn="1"/>
        </p:nvSpPr>
        <p:spPr>
          <a:xfrm rot="5400000">
            <a:off x="4631655" y="5276013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xmlns="" id="{1465838C-B23F-1EA9-5308-9C628712DAF7}"/>
              </a:ext>
            </a:extLst>
          </p:cNvPr>
          <p:cNvSpPr/>
          <p:nvPr userDrawn="1"/>
        </p:nvSpPr>
        <p:spPr>
          <a:xfrm rot="5400000">
            <a:off x="4632664" y="5543471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2772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5C75DCCC-847F-6897-B9FA-8E22A34F9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461" y="281291"/>
            <a:ext cx="10858993" cy="1325563"/>
          </a:xfrm>
        </p:spPr>
        <p:txBody>
          <a:bodyPr>
            <a:normAutofit/>
          </a:bodyPr>
          <a:lstStyle>
            <a:lvl1pPr algn="just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xmlns="" id="{76A53E0B-C0D6-EE65-7105-22CAAB7ED2F0}"/>
              </a:ext>
            </a:extLst>
          </p:cNvPr>
          <p:cNvGrpSpPr/>
          <p:nvPr userDrawn="1"/>
        </p:nvGrpSpPr>
        <p:grpSpPr>
          <a:xfrm>
            <a:off x="532106" y="220795"/>
            <a:ext cx="11019433" cy="1446553"/>
            <a:chOff x="523200" y="357295"/>
            <a:chExt cx="11019433" cy="1446553"/>
          </a:xfrm>
          <a:solidFill>
            <a:schemeClr val="bg1">
              <a:lumMod val="95000"/>
            </a:schemeClr>
          </a:solidFill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1178F38F-CA29-F2AA-ACE5-15175A941F6B}"/>
                </a:ext>
              </a:extLst>
            </p:cNvPr>
            <p:cNvSpPr/>
            <p:nvPr userDrawn="1"/>
          </p:nvSpPr>
          <p:spPr>
            <a:xfrm>
              <a:off x="523200" y="357295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6AEE27A7-F4B0-506F-CBF2-9F9E4020176B}"/>
                </a:ext>
              </a:extLst>
            </p:cNvPr>
            <p:cNvSpPr/>
            <p:nvPr userDrawn="1"/>
          </p:nvSpPr>
          <p:spPr>
            <a:xfrm rot="5400000">
              <a:off x="-135858" y="1025990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71FB71FA-5461-6E2D-CD00-5F3A9382223C}"/>
                </a:ext>
              </a:extLst>
            </p:cNvPr>
            <p:cNvSpPr/>
            <p:nvPr userDrawn="1"/>
          </p:nvSpPr>
          <p:spPr>
            <a:xfrm rot="5400000">
              <a:off x="10764370" y="1025991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AE0A2D73-C258-BC22-4D43-5C4DC3446B47}"/>
                </a:ext>
              </a:extLst>
            </p:cNvPr>
            <p:cNvSpPr/>
            <p:nvPr userDrawn="1"/>
          </p:nvSpPr>
          <p:spPr>
            <a:xfrm>
              <a:off x="527099" y="1685048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7699513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15D00E87-AFE6-7AE5-371D-CC21936B68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3050" y="1306286"/>
            <a:ext cx="6497637" cy="5347028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xmlns="" id="{E50972DE-F3E2-63C4-74F8-E025884948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70688" y="214313"/>
            <a:ext cx="4960937" cy="6245225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FBF6AED3-6FC8-6F80-316A-99DBCBF7A6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051" y="178605"/>
            <a:ext cx="6497638" cy="1325563"/>
          </a:xfrm>
        </p:spPr>
        <p:txBody>
          <a:bodyPr>
            <a:normAutofit/>
          </a:bodyPr>
          <a:lstStyle>
            <a:lvl1pPr algn="just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BE01A6FA-AABD-D437-75F7-9C2AEA67E629}"/>
              </a:ext>
            </a:extLst>
          </p:cNvPr>
          <p:cNvGrpSpPr/>
          <p:nvPr userDrawn="1"/>
        </p:nvGrpSpPr>
        <p:grpSpPr>
          <a:xfrm rot="5400000">
            <a:off x="10963554" y="1044415"/>
            <a:ext cx="2329132" cy="240303"/>
            <a:chOff x="10887" y="6351002"/>
            <a:chExt cx="4810495" cy="516648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72695318-61E3-68C9-8AC5-1E30DD8FE1D8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FFAD6B51-6CFE-75B2-2C63-FA66184CE0F5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22C8C741-AA99-B114-2652-4F510CD3EC8C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961E48EC-BE19-04BB-AE34-E758D2F84C5C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AAD8B9F5-4D2F-4296-18CB-D972B6FA28DF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8AE683E8-53A5-54F4-381D-7E92D173DF73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99F3A38F-1EBE-C7F1-606A-269DD9C9EEED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D896B601-EEE0-B22F-A839-087A1554245B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B1FF6881-7951-F778-4568-26DFA80A039B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7A1F192C-C20D-34EB-1FE8-393B4C921A4E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5726886C-5966-77B7-7315-CC1F62B8FA58}"/>
              </a:ext>
            </a:extLst>
          </p:cNvPr>
          <p:cNvSpPr/>
          <p:nvPr userDrawn="1"/>
        </p:nvSpPr>
        <p:spPr>
          <a:xfrm rot="5400000">
            <a:off x="12046362" y="2375507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C44BED95-5AA3-F534-CE4F-4C2EFEF60B26}"/>
              </a:ext>
            </a:extLst>
          </p:cNvPr>
          <p:cNvSpPr/>
          <p:nvPr userDrawn="1"/>
        </p:nvSpPr>
        <p:spPr>
          <a:xfrm rot="5400000">
            <a:off x="12047371" y="2642965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9662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CA0ED5E6-B22C-7B6B-3334-5C31211B5B54}"/>
              </a:ext>
            </a:extLst>
          </p:cNvPr>
          <p:cNvGrpSpPr/>
          <p:nvPr userDrawn="1"/>
        </p:nvGrpSpPr>
        <p:grpSpPr>
          <a:xfrm>
            <a:off x="-11267" y="-1"/>
            <a:ext cx="12203267" cy="6858001"/>
            <a:chOff x="-11267" y="-1"/>
            <a:chExt cx="12203267" cy="6858001"/>
          </a:xfrm>
          <a:solidFill>
            <a:schemeClr val="bg1">
              <a:lumMod val="95000"/>
            </a:schemeClr>
          </a:solidFill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712765BB-A450-B35A-0556-ADF116DD1E43}"/>
                </a:ext>
              </a:extLst>
            </p:cNvPr>
            <p:cNvSpPr/>
            <p:nvPr userDrawn="1"/>
          </p:nvSpPr>
          <p:spPr>
            <a:xfrm>
              <a:off x="0" y="1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A1E7E1C5-C78A-D51A-BF47-979EF215CBFD}"/>
                </a:ext>
              </a:extLst>
            </p:cNvPr>
            <p:cNvSpPr/>
            <p:nvPr userDrawn="1"/>
          </p:nvSpPr>
          <p:spPr>
            <a:xfrm>
              <a:off x="0" y="6578930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837C1A66-87E6-DDD2-CEEF-259DD6BFCE0E}"/>
                </a:ext>
              </a:extLst>
            </p:cNvPr>
            <p:cNvSpPr/>
            <p:nvPr userDrawn="1"/>
          </p:nvSpPr>
          <p:spPr>
            <a:xfrm rot="5400000">
              <a:off x="-3298067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F859AEE2-5B2F-26B5-4A31-4EB679381B8C}"/>
                </a:ext>
              </a:extLst>
            </p:cNvPr>
            <p:cNvSpPr/>
            <p:nvPr userDrawn="1"/>
          </p:nvSpPr>
          <p:spPr>
            <a:xfrm rot="5400000">
              <a:off x="8620800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001599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B58762-193F-989A-EF08-F90C96C1C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96CCFEB-5BB6-2ECF-0C34-ED466C012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79273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64" r:id="rId4"/>
    <p:sldLayoutId id="2147483665" r:id="rId5"/>
    <p:sldLayoutId id="2147483650" r:id="rId6"/>
    <p:sldLayoutId id="2147483661" r:id="rId7"/>
    <p:sldLayoutId id="2147483660" r:id="rId8"/>
    <p:sldLayoutId id="2147483658" r:id="rId9"/>
    <p:sldLayoutId id="2147483657" r:id="rId10"/>
    <p:sldLayoutId id="2147483659" r:id="rId11"/>
    <p:sldLayoutId id="2147483654" r:id="rId12"/>
    <p:sldLayoutId id="2147483656" r:id="rId13"/>
    <p:sldLayoutId id="214748365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files.school-collection.edu.ru/dlrstore/c7e12acb-61f6-4714-8385-0c892973055b/%5bINF_015%5d_%5bPD_01%5d.swf" TargetMode="External"/><Relationship Id="rId2" Type="http://schemas.openxmlformats.org/officeDocument/2006/relationships/hyperlink" Target="http://files.school-collection.edu.ru/dlrstore/715b2861-5e83-4a1d-895e-db9e5961d66f/%5bINF_019%5d_%5bAM_01%5d.swf" TargetMode="Externa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5DA66AF7-78A7-A2C5-0A5F-02AC8B31B3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43400" y="540472"/>
            <a:ext cx="7940040" cy="2888528"/>
          </a:xfrm>
        </p:spPr>
        <p:txBody>
          <a:bodyPr>
            <a:normAutofit/>
          </a:bodyPr>
          <a:lstStyle/>
          <a:p>
            <a:r>
              <a:rPr lang="ru-RU" sz="4800" dirty="0"/>
              <a:t>СОЗДАНИЕ </a:t>
            </a:r>
            <a:br>
              <a:rPr lang="ru-RU" sz="4800" dirty="0"/>
            </a:br>
            <a:r>
              <a:rPr lang="ru-RU" sz="4800" dirty="0"/>
              <a:t>ТЕКСТОВЫХ ДОКУМЕНТОВ </a:t>
            </a:r>
            <a:br>
              <a:rPr lang="ru-RU" sz="4800" dirty="0"/>
            </a:br>
            <a:r>
              <a:rPr lang="ru-RU" sz="4800" dirty="0"/>
              <a:t>НА КОМПЬЮТЕРЕ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xmlns="" id="{7DB4B726-2C8C-7961-7DB8-B7FE6AE44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62855" y="3660722"/>
            <a:ext cx="7061860" cy="1655762"/>
          </a:xfrm>
        </p:spPr>
        <p:txBody>
          <a:bodyPr/>
          <a:lstStyle/>
          <a:p>
            <a:r>
              <a:rPr lang="ru-RU" altLang="ru-RU" dirty="0">
                <a:cs typeface="Arial" panose="020B0604020202020204" pitchFamily="34" charset="0"/>
              </a:rPr>
              <a:t>ОБРАБОТКА ТЕКСТОВОЙ ИНФОРМАЦИИ</a:t>
            </a: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393595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4F494E-8611-6383-8F50-7DAE5F89E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КЛЮЧЕВЫЕ СЛОВА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6C9139F-8040-A64A-516B-D0DC0A293E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91524" y="1137231"/>
            <a:ext cx="6076406" cy="3775812"/>
          </a:xfrm>
        </p:spPr>
        <p:txBody>
          <a:bodyPr/>
          <a:lstStyle/>
          <a:p>
            <a:r>
              <a:rPr lang="ru-RU" altLang="ru-RU" dirty="0">
                <a:solidFill>
                  <a:schemeClr val="tx2"/>
                </a:solidFill>
              </a:rPr>
              <a:t>набор (ввод) текста</a:t>
            </a:r>
          </a:p>
          <a:p>
            <a:r>
              <a:rPr lang="ru-RU" altLang="ru-RU" dirty="0">
                <a:solidFill>
                  <a:schemeClr val="tx2"/>
                </a:solidFill>
              </a:rPr>
              <a:t>клавиатурный тренажёр</a:t>
            </a:r>
          </a:p>
          <a:p>
            <a:r>
              <a:rPr lang="ru-RU" altLang="ru-RU" dirty="0">
                <a:solidFill>
                  <a:schemeClr val="tx2"/>
                </a:solidFill>
              </a:rPr>
              <a:t>редактирование (правка) текста</a:t>
            </a:r>
          </a:p>
          <a:p>
            <a:r>
              <a:rPr lang="ru-RU" altLang="ru-RU" dirty="0">
                <a:solidFill>
                  <a:schemeClr val="tx2"/>
                </a:solidFill>
              </a:rPr>
              <a:t>режим вставки/замены</a:t>
            </a:r>
          </a:p>
          <a:p>
            <a:r>
              <a:rPr lang="ru-RU" altLang="ru-RU" dirty="0">
                <a:solidFill>
                  <a:schemeClr val="tx2"/>
                </a:solidFill>
              </a:rPr>
              <a:t>проверка правописания</a:t>
            </a:r>
          </a:p>
          <a:p>
            <a:r>
              <a:rPr lang="ru-RU" altLang="ru-RU" dirty="0">
                <a:solidFill>
                  <a:schemeClr val="tx2"/>
                </a:solidFill>
              </a:rPr>
              <a:t>поиск и замена</a:t>
            </a:r>
          </a:p>
          <a:p>
            <a:r>
              <a:rPr lang="ru-RU" altLang="ru-RU" dirty="0">
                <a:solidFill>
                  <a:schemeClr val="tx2"/>
                </a:solidFill>
              </a:rPr>
              <a:t>фрагмент</a:t>
            </a:r>
          </a:p>
          <a:p>
            <a:r>
              <a:rPr lang="ru-RU" altLang="ru-RU" dirty="0">
                <a:solidFill>
                  <a:schemeClr val="tx2"/>
                </a:solidFill>
              </a:rPr>
              <a:t>буфер обмена</a:t>
            </a:r>
          </a:p>
        </p:txBody>
      </p:sp>
    </p:spTree>
    <p:extLst>
      <p:ext uri="{BB962C8B-B14F-4D97-AF65-F5344CB8AC3E}">
        <p14:creationId xmlns:p14="http://schemas.microsoft.com/office/powerpoint/2010/main" val="3810641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055158F-BB7D-0EA1-27DC-74C81645CBB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3050" y="1306287"/>
            <a:ext cx="6497637" cy="239914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ru-RU" altLang="ru-RU" dirty="0"/>
              <a:t>Подготовка документа на компьютере состоит из этапов:</a:t>
            </a:r>
          </a:p>
          <a:p>
            <a:pPr marL="342900" indent="-342900">
              <a:lnSpc>
                <a:spcPct val="110000"/>
              </a:lnSpc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altLang="ru-RU" sz="3100" dirty="0">
                <a:solidFill>
                  <a:schemeClr val="bg2">
                    <a:lumMod val="25000"/>
                  </a:schemeClr>
                </a:solidFill>
              </a:rPr>
              <a:t>набор, </a:t>
            </a:r>
          </a:p>
          <a:p>
            <a:pPr marL="342900" indent="-342900">
              <a:lnSpc>
                <a:spcPct val="110000"/>
              </a:lnSpc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altLang="ru-RU" sz="3100" dirty="0">
                <a:solidFill>
                  <a:schemeClr val="bg2">
                    <a:lumMod val="25000"/>
                  </a:schemeClr>
                </a:solidFill>
              </a:rPr>
              <a:t>редактирование,</a:t>
            </a:r>
          </a:p>
          <a:p>
            <a:pPr marL="342900" indent="-342900">
              <a:lnSpc>
                <a:spcPct val="110000"/>
              </a:lnSpc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altLang="ru-RU" sz="3100" dirty="0">
                <a:solidFill>
                  <a:schemeClr val="bg2">
                    <a:lumMod val="25000"/>
                  </a:schemeClr>
                </a:solidFill>
              </a:rPr>
              <a:t>форматирование</a:t>
            </a:r>
          </a:p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2223E9-9C34-DD7B-58D9-ACF033C35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НАБОР (ВВОД) ТЕКСТА</a:t>
            </a:r>
            <a:endParaRPr lang="ru-RU" dirty="0"/>
          </a:p>
        </p:txBody>
      </p:sp>
      <p:sp>
        <p:nvSpPr>
          <p:cNvPr id="16385" name="Заголовок 2">
            <a:extLst>
              <a:ext uri="{FF2B5EF4-FFF2-40B4-BE49-F238E27FC236}">
                <a16:creationId xmlns:a16="http://schemas.microsoft.com/office/drawing/2014/main" xmlns="" id="{DB936311-988E-A8D9-CD5D-C9FB56A81A45}"/>
              </a:ext>
            </a:extLst>
          </p:cNvPr>
          <p:cNvSpPr>
            <a:spLocks/>
          </p:cNvSpPr>
          <p:nvPr/>
        </p:nvSpPr>
        <p:spPr bwMode="auto">
          <a:xfrm>
            <a:off x="2566988" y="188913"/>
            <a:ext cx="7643812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endParaRPr lang="ru-RU" altLang="ru-RU" sz="4000" b="1" dirty="0">
              <a:solidFill>
                <a:schemeClr val="tx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2300" y="1306286"/>
            <a:ext cx="5129200" cy="2399142"/>
          </a:xfrm>
          <a:prstGeom prst="rect">
            <a:avLst/>
          </a:prstGeom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C055158F-BB7D-0EA1-27DC-74C81645CBB7}"/>
              </a:ext>
            </a:extLst>
          </p:cNvPr>
          <p:cNvSpPr txBox="1">
            <a:spLocks/>
          </p:cNvSpPr>
          <p:nvPr/>
        </p:nvSpPr>
        <p:spPr>
          <a:xfrm>
            <a:off x="273051" y="4070399"/>
            <a:ext cx="11728449" cy="18052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ru-RU" altLang="ru-RU" b="1" dirty="0"/>
              <a:t>Набор (ввод)</a:t>
            </a:r>
            <a:r>
              <a:rPr lang="ru-RU" altLang="ru-RU" dirty="0"/>
              <a:t> текста осуществляется с помощью клавиатуры. Навык квалифицированного клавиатурного письма сегодня считается социальным, общекультурным.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КЛАВИАТУРНЫЙ ТРЕНАЖЕР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1946" y="1898249"/>
            <a:ext cx="10858994" cy="1388160"/>
          </a:xfrm>
        </p:spPr>
        <p:txBody>
          <a:bodyPr/>
          <a:lstStyle/>
          <a:p>
            <a:r>
              <a:rPr lang="ru-RU" dirty="0"/>
              <a:t>Клавиатурный тренажёр — компьютерная программа, предназначенная для обучения слепому десятипальцевому методу набора на компьютерной клавиатуре.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b="4281"/>
          <a:stretch/>
        </p:blipFill>
        <p:spPr>
          <a:xfrm>
            <a:off x="4520077" y="4003895"/>
            <a:ext cx="2960484" cy="21253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441" y="4013423"/>
            <a:ext cx="3406207" cy="21045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6990" y="4042058"/>
            <a:ext cx="3936385" cy="2079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2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9247" y="1319905"/>
            <a:ext cx="5223850" cy="3761172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922223E9-9C34-DD7B-58D9-ACF033C3586D}"/>
              </a:ext>
            </a:extLst>
          </p:cNvPr>
          <p:cNvSpPr txBox="1">
            <a:spLocks/>
          </p:cNvSpPr>
          <p:nvPr/>
        </p:nvSpPr>
        <p:spPr>
          <a:xfrm>
            <a:off x="298764" y="549797"/>
            <a:ext cx="11570329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ru-RU" sz="4000" b="1" dirty="0"/>
              <a:t>ЗОНЫ ОТВЕТСТВЕННОСТИ ПАЛЬЦЕВ</a:t>
            </a:r>
            <a:endParaRPr lang="ru-RU" sz="4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44713" y="5322855"/>
            <a:ext cx="9382408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altLang="ru-RU" sz="2600" dirty="0">
                <a:solidFill>
                  <a:schemeClr val="tx2"/>
                </a:solidFill>
              </a:rPr>
              <a:t>Расположение букв на клавиатуре выполнено с учётом принципа «наибольшей повторяемости».</a:t>
            </a:r>
          </a:p>
        </p:txBody>
      </p:sp>
    </p:spTree>
    <p:extLst>
      <p:ext uri="{BB962C8B-B14F-4D97-AF65-F5344CB8AC3E}">
        <p14:creationId xmlns:p14="http://schemas.microsoft.com/office/powerpoint/2010/main" val="3554245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503" y="0"/>
            <a:ext cx="10858993" cy="1325563"/>
          </a:xfrm>
        </p:spPr>
        <p:txBody>
          <a:bodyPr/>
          <a:lstStyle/>
          <a:p>
            <a:r>
              <a:rPr lang="ru-RU" dirty="0"/>
              <a:t>ПЕЧАТАЙ ПРАВИЛЬНО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1944" y="1444265"/>
            <a:ext cx="10858994" cy="4547423"/>
          </a:xfrm>
        </p:spPr>
        <p:txBody>
          <a:bodyPr/>
          <a:lstStyle/>
          <a:p>
            <a:r>
              <a:rPr lang="ru-RU" dirty="0"/>
              <a:t>За каждым пальцем закреплена своя группа клавиш. Если регулярно тренироваться, то благодаря мышечной памяти пальцы запомнят свои клавиши.</a:t>
            </a:r>
          </a:p>
          <a:p>
            <a:r>
              <a:rPr lang="ru-RU" b="1" dirty="0"/>
              <a:t>       </a:t>
            </a:r>
          </a:p>
          <a:p>
            <a:r>
              <a:rPr lang="ru-RU" b="1" dirty="0"/>
              <a:t>       Поза при печати                 Исходная позиция пальцев</a:t>
            </a:r>
          </a:p>
          <a:p>
            <a:r>
              <a:rPr lang="ru-RU" dirty="0"/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8754"/>
          <a:stretch/>
        </p:blipFill>
        <p:spPr>
          <a:xfrm>
            <a:off x="1630096" y="3693813"/>
            <a:ext cx="2652575" cy="22918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468" y="3693813"/>
            <a:ext cx="5250960" cy="170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1325D9-2090-DEF8-C1B2-0709557C9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9"/>
            <a:ext cx="10858994" cy="1103716"/>
          </a:xfrm>
        </p:spPr>
        <p:txBody>
          <a:bodyPr>
            <a:normAutofit/>
          </a:bodyPr>
          <a:lstStyle/>
          <a:p>
            <a:pPr algn="just"/>
            <a:r>
              <a:rPr lang="ru-RU" altLang="ru-RU" dirty="0"/>
              <a:t>не следите за концом строки: как только он будет достигнут, курсор автоматически перейдёт на начало следующей строки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84749D-8E29-4FDD-0071-AF88A2B5E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ПРАВИЛА ВВОДА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543903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1325D9-2090-DEF8-C1B2-0709557C9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9"/>
            <a:ext cx="10858994" cy="1103716"/>
          </a:xfrm>
        </p:spPr>
        <p:txBody>
          <a:bodyPr>
            <a:normAutofit/>
          </a:bodyPr>
          <a:lstStyle/>
          <a:p>
            <a:pPr algn="just"/>
            <a:r>
              <a:rPr lang="ru-RU" altLang="ru-RU" dirty="0"/>
              <a:t>для того чтобы перейти к вводу нового абзаца, нажмите клавишу Enter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84749D-8E29-4FDD-0071-AF88A2B5E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ПРАВИЛА ВВОДА ТЕКСТА</a:t>
            </a:r>
            <a:endParaRPr lang="ru-RU" dirty="0"/>
          </a:p>
        </p:txBody>
      </p:sp>
      <p:pic>
        <p:nvPicPr>
          <p:cNvPr id="4" name="Picture 13">
            <a:extLst>
              <a:ext uri="{FF2B5EF4-FFF2-40B4-BE49-F238E27FC236}">
                <a16:creationId xmlns:a16="http://schemas.microsoft.com/office/drawing/2014/main" xmlns="" id="{D3317FAF-96FF-7E89-CE48-3F52C2448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2997200"/>
            <a:ext cx="2514600" cy="252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437453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1325D9-2090-DEF8-C1B2-0709557C9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9"/>
            <a:ext cx="10858994" cy="1103716"/>
          </a:xfrm>
        </p:spPr>
        <p:txBody>
          <a:bodyPr>
            <a:normAutofit/>
          </a:bodyPr>
          <a:lstStyle/>
          <a:p>
            <a:pPr algn="just"/>
            <a:r>
              <a:rPr lang="ru-RU" altLang="ru-RU" dirty="0"/>
              <a:t>там, где это нужно, используйте прописные буквы (Shift +  буква)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84749D-8E29-4FDD-0071-AF88A2B5E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ПРАВИЛА ВВОДА ТЕКСТА</a:t>
            </a:r>
            <a:endParaRPr lang="ru-RU" dirty="0"/>
          </a:p>
        </p:txBody>
      </p:sp>
      <p:sp>
        <p:nvSpPr>
          <p:cNvPr id="5" name="AutoShape 17">
            <a:extLst>
              <a:ext uri="{FF2B5EF4-FFF2-40B4-BE49-F238E27FC236}">
                <a16:creationId xmlns:a16="http://schemas.microsoft.com/office/drawing/2014/main" xmlns="" id="{D02FA728-A514-FB2E-C1B8-8C08012AD3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150" y="3068638"/>
            <a:ext cx="2736850" cy="792163"/>
          </a:xfrm>
          <a:prstGeom prst="bevel">
            <a:avLst>
              <a:gd name="adj" fmla="val 12500"/>
            </a:avLst>
          </a:prstGeom>
          <a:solidFill>
            <a:srgbClr val="B2B2B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400" b="1" dirty="0">
                <a:solidFill>
                  <a:schemeClr val="bg1"/>
                </a:solidFill>
              </a:rPr>
              <a:t>Shift</a:t>
            </a:r>
            <a:endParaRPr lang="ru-RU" alt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AutoShape 19">
            <a:extLst>
              <a:ext uri="{FF2B5EF4-FFF2-40B4-BE49-F238E27FC236}">
                <a16:creationId xmlns:a16="http://schemas.microsoft.com/office/drawing/2014/main" xmlns="" id="{550B9DE0-E0B2-0A84-4DCB-C4C03ADDC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863" y="3068638"/>
            <a:ext cx="1081088" cy="792163"/>
          </a:xfrm>
          <a:prstGeom prst="bevel">
            <a:avLst>
              <a:gd name="adj" fmla="val 12500"/>
            </a:avLst>
          </a:prstGeom>
          <a:solidFill>
            <a:srgbClr val="B2B2B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200" b="1" dirty="0">
                <a:solidFill>
                  <a:schemeClr val="bg1"/>
                </a:solidFill>
              </a:rPr>
              <a:t>Буква</a:t>
            </a:r>
          </a:p>
        </p:txBody>
      </p:sp>
      <p:sp>
        <p:nvSpPr>
          <p:cNvPr id="7" name="Text Box 20">
            <a:extLst>
              <a:ext uri="{FF2B5EF4-FFF2-40B4-BE49-F238E27FC236}">
                <a16:creationId xmlns:a16="http://schemas.microsoft.com/office/drawing/2014/main" xmlns="" id="{F944D257-213C-3D26-A66B-793A06F7C6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800" y="2997200"/>
            <a:ext cx="6477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4800" b="1"/>
              <a:t>+</a:t>
            </a:r>
          </a:p>
        </p:txBody>
      </p:sp>
      <p:sp>
        <p:nvSpPr>
          <p:cNvPr id="8" name="AutoShape 18">
            <a:extLst>
              <a:ext uri="{FF2B5EF4-FFF2-40B4-BE49-F238E27FC236}">
                <a16:creationId xmlns:a16="http://schemas.microsoft.com/office/drawing/2014/main" xmlns="" id="{9F39C44D-A54A-2EB0-430F-17AAC80FBD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3284542"/>
            <a:ext cx="142875" cy="360363"/>
          </a:xfrm>
          <a:prstGeom prst="upArrow">
            <a:avLst>
              <a:gd name="adj1" fmla="val 50000"/>
              <a:gd name="adj2" fmla="val 6305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4613964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1325D9-2090-DEF8-C1B2-0709557C9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9"/>
            <a:ext cx="10858994" cy="1103716"/>
          </a:xfrm>
        </p:spPr>
        <p:txBody>
          <a:bodyPr>
            <a:normAutofit/>
          </a:bodyPr>
          <a:lstStyle/>
          <a:p>
            <a:pPr algn="just"/>
            <a:r>
              <a:rPr lang="ru-RU" altLang="ru-RU" dirty="0"/>
              <a:t> соседние слова отделяйте одним пробелом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84749D-8E29-4FDD-0071-AF88A2B5E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ПРАВИЛА ВВОДА ТЕКСТА</a:t>
            </a:r>
            <a:endParaRPr lang="ru-RU" dirty="0"/>
          </a:p>
        </p:txBody>
      </p:sp>
      <p:sp>
        <p:nvSpPr>
          <p:cNvPr id="23" name="AutoShape 22">
            <a:extLst>
              <a:ext uri="{FF2B5EF4-FFF2-40B4-BE49-F238E27FC236}">
                <a16:creationId xmlns:a16="http://schemas.microsoft.com/office/drawing/2014/main" xmlns="" id="{4CF4AD32-FC07-BD1F-37CA-CBD8004E0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414" y="2924176"/>
            <a:ext cx="4897437" cy="504825"/>
          </a:xfrm>
          <a:prstGeom prst="bevel">
            <a:avLst>
              <a:gd name="adj" fmla="val 12500"/>
            </a:avLst>
          </a:prstGeom>
          <a:solidFill>
            <a:srgbClr val="B2B2B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4661128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1325D9-2090-DEF8-C1B2-0709557C9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9"/>
            <a:ext cx="10858994" cy="110371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altLang="ru-RU" dirty="0"/>
              <a:t>знаки препинания (запятую, двоеточие, точку, восклицательный и вопросительный знаки) пишите слитно с предшествующим словом и отделяйте пробелом от следующего слова</a:t>
            </a:r>
          </a:p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84749D-8E29-4FDD-0071-AF88A2B5E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ПРАВИЛА ВВОДА ТЕКСТА</a:t>
            </a:r>
            <a:endParaRPr lang="ru-RU" dirty="0"/>
          </a:p>
        </p:txBody>
      </p:sp>
      <p:sp>
        <p:nvSpPr>
          <p:cNvPr id="11" name="Text Box 24">
            <a:extLst>
              <a:ext uri="{FF2B5EF4-FFF2-40B4-BE49-F238E27FC236}">
                <a16:creationId xmlns:a16="http://schemas.microsoft.com/office/drawing/2014/main" xmlns="" id="{E2C9F322-15CA-630C-6452-F92D1248B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450" y="4221163"/>
            <a:ext cx="7956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3600" b="1" dirty="0">
                <a:solidFill>
                  <a:srgbClr val="000066"/>
                </a:solidFill>
              </a:rPr>
              <a:t>  Хорошо? Отлично! Лето, солнце.</a:t>
            </a:r>
          </a:p>
        </p:txBody>
      </p:sp>
      <p:sp>
        <p:nvSpPr>
          <p:cNvPr id="12" name="Text Box 25">
            <a:extLst>
              <a:ext uri="{FF2B5EF4-FFF2-40B4-BE49-F238E27FC236}">
                <a16:creationId xmlns:a16="http://schemas.microsoft.com/office/drawing/2014/main" xmlns="" id="{BDEA7FEC-8281-0657-F057-33AC5FF67C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9" y="3284539"/>
            <a:ext cx="1512887" cy="461665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2400">
                <a:solidFill>
                  <a:srgbClr val="CC0000"/>
                </a:solidFill>
              </a:rPr>
              <a:t>слитно </a:t>
            </a:r>
          </a:p>
        </p:txBody>
      </p:sp>
      <p:sp>
        <p:nvSpPr>
          <p:cNvPr id="13" name="Text Box 26">
            <a:extLst>
              <a:ext uri="{FF2B5EF4-FFF2-40B4-BE49-F238E27FC236}">
                <a16:creationId xmlns:a16="http://schemas.microsoft.com/office/drawing/2014/main" xmlns="" id="{F77924ED-D566-D999-B9D1-23E1A85DF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0189" y="5516564"/>
            <a:ext cx="2016125" cy="461665"/>
          </a:xfrm>
          <a:prstGeom prst="rect">
            <a:avLst/>
          </a:prstGeom>
          <a:noFill/>
          <a:ln w="2857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2400" dirty="0">
                <a:solidFill>
                  <a:srgbClr val="660066"/>
                </a:solidFill>
              </a:rPr>
              <a:t>отделить</a:t>
            </a:r>
            <a:r>
              <a:rPr lang="ru-RU" altLang="ru-RU" sz="2400" dirty="0">
                <a:solidFill>
                  <a:srgbClr val="CC0000"/>
                </a:solidFill>
              </a:rPr>
              <a:t>  </a:t>
            </a:r>
          </a:p>
        </p:txBody>
      </p:sp>
      <p:sp>
        <p:nvSpPr>
          <p:cNvPr id="14" name="Line 27">
            <a:extLst>
              <a:ext uri="{FF2B5EF4-FFF2-40B4-BE49-F238E27FC236}">
                <a16:creationId xmlns:a16="http://schemas.microsoft.com/office/drawing/2014/main" xmlns="" id="{149086B7-CA4F-1F8C-61A4-83F87FE1BFD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3588" y="3743325"/>
            <a:ext cx="4808537" cy="23812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Line 28">
            <a:extLst>
              <a:ext uri="{FF2B5EF4-FFF2-40B4-BE49-F238E27FC236}">
                <a16:creationId xmlns:a16="http://schemas.microsoft.com/office/drawing/2014/main" xmlns="" id="{7625359E-97C0-52A3-3247-DC9CEF54714F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3588" y="3746985"/>
            <a:ext cx="0" cy="690077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" name="Line 29">
            <a:extLst>
              <a:ext uri="{FF2B5EF4-FFF2-40B4-BE49-F238E27FC236}">
                <a16:creationId xmlns:a16="http://schemas.microsoft.com/office/drawing/2014/main" xmlns="" id="{BF4D0522-6D79-07FC-D83A-3F89BF3DD9EC}"/>
              </a:ext>
            </a:extLst>
          </p:cNvPr>
          <p:cNvSpPr>
            <a:spLocks noChangeShapeType="1"/>
          </p:cNvSpPr>
          <p:nvPr/>
        </p:nvSpPr>
        <p:spPr bwMode="auto">
          <a:xfrm>
            <a:off x="6596063" y="3767137"/>
            <a:ext cx="0" cy="669926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" name="Line 30">
            <a:extLst>
              <a:ext uri="{FF2B5EF4-FFF2-40B4-BE49-F238E27FC236}">
                <a16:creationId xmlns:a16="http://schemas.microsoft.com/office/drawing/2014/main" xmlns="" id="{CCF4614A-74D3-DF46-FCD3-941D9AAB39B8}"/>
              </a:ext>
            </a:extLst>
          </p:cNvPr>
          <p:cNvSpPr>
            <a:spLocks noChangeShapeType="1"/>
          </p:cNvSpPr>
          <p:nvPr/>
        </p:nvSpPr>
        <p:spPr bwMode="auto">
          <a:xfrm>
            <a:off x="7804531" y="3767138"/>
            <a:ext cx="5969" cy="741364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" name="Line 31">
            <a:extLst>
              <a:ext uri="{FF2B5EF4-FFF2-40B4-BE49-F238E27FC236}">
                <a16:creationId xmlns:a16="http://schemas.microsoft.com/office/drawing/2014/main" xmlns="" id="{D902A78E-16BC-3677-9723-52F1FF8ACEB8}"/>
              </a:ext>
            </a:extLst>
          </p:cNvPr>
          <p:cNvSpPr>
            <a:spLocks noChangeShapeType="1"/>
          </p:cNvSpPr>
          <p:nvPr/>
        </p:nvSpPr>
        <p:spPr bwMode="auto">
          <a:xfrm>
            <a:off x="9371013" y="3726729"/>
            <a:ext cx="0" cy="792163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" name="Line 32">
            <a:extLst>
              <a:ext uri="{FF2B5EF4-FFF2-40B4-BE49-F238E27FC236}">
                <a16:creationId xmlns:a16="http://schemas.microsoft.com/office/drawing/2014/main" xmlns="" id="{C7147B9D-3F69-CFC8-EEFF-9E58F380A78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810127" y="5527673"/>
            <a:ext cx="3071811" cy="1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" name="Line 33">
            <a:extLst>
              <a:ext uri="{FF2B5EF4-FFF2-40B4-BE49-F238E27FC236}">
                <a16:creationId xmlns:a16="http://schemas.microsoft.com/office/drawing/2014/main" xmlns="" id="{4DBE6BD5-62CE-D9AB-3076-08DBB96B7B1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821238" y="4670425"/>
            <a:ext cx="0" cy="86360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" name="Line 34">
            <a:extLst>
              <a:ext uri="{FF2B5EF4-FFF2-40B4-BE49-F238E27FC236}">
                <a16:creationId xmlns:a16="http://schemas.microsoft.com/office/drawing/2014/main" xmlns="" id="{FA85B482-12EA-3D98-E27B-E570FB8728E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738938" y="4581525"/>
            <a:ext cx="0" cy="935038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" name="Line 35">
            <a:extLst>
              <a:ext uri="{FF2B5EF4-FFF2-40B4-BE49-F238E27FC236}">
                <a16:creationId xmlns:a16="http://schemas.microsoft.com/office/drawing/2014/main" xmlns="" id="{451533D6-EDA6-098D-84F7-B7C7FF0A5B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881938" y="4606925"/>
            <a:ext cx="0" cy="935038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7402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1325D9-2090-DEF8-C1B2-0709557C9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9"/>
            <a:ext cx="10858994" cy="1103716"/>
          </a:xfrm>
        </p:spPr>
        <p:txBody>
          <a:bodyPr/>
          <a:lstStyle/>
          <a:p>
            <a:r>
              <a:rPr lang="ru-RU" altLang="ru-RU" dirty="0"/>
              <a:t>кавычки и скобки пишите слитно с соответствующими словами</a:t>
            </a:r>
          </a:p>
          <a:p>
            <a:endParaRPr lang="ru-RU" dirty="0"/>
          </a:p>
        </p:txBody>
      </p:sp>
      <p:sp>
        <p:nvSpPr>
          <p:cNvPr id="16409" name="Text Box 25">
            <a:extLst>
              <a:ext uri="{FF2B5EF4-FFF2-40B4-BE49-F238E27FC236}">
                <a16:creationId xmlns:a16="http://schemas.microsoft.com/office/drawing/2014/main" xmlns="" id="{BBB19F16-F575-2F87-C817-77E9D83EB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1599" y="3190671"/>
            <a:ext cx="1512887" cy="461665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2400">
                <a:solidFill>
                  <a:srgbClr val="CC0000"/>
                </a:solidFill>
              </a:rPr>
              <a:t>слитно </a:t>
            </a:r>
          </a:p>
        </p:txBody>
      </p:sp>
      <p:sp>
        <p:nvSpPr>
          <p:cNvPr id="16411" name="Line 27">
            <a:extLst>
              <a:ext uri="{FF2B5EF4-FFF2-40B4-BE49-F238E27FC236}">
                <a16:creationId xmlns:a16="http://schemas.microsoft.com/office/drawing/2014/main" xmlns="" id="{18066722-F87B-5B99-6912-98DE202FCEB7}"/>
              </a:ext>
            </a:extLst>
          </p:cNvPr>
          <p:cNvSpPr>
            <a:spLocks noChangeShapeType="1"/>
          </p:cNvSpPr>
          <p:nvPr/>
        </p:nvSpPr>
        <p:spPr bwMode="auto">
          <a:xfrm>
            <a:off x="4595813" y="3714750"/>
            <a:ext cx="4775197" cy="285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12" name="Line 28">
            <a:extLst>
              <a:ext uri="{FF2B5EF4-FFF2-40B4-BE49-F238E27FC236}">
                <a16:creationId xmlns:a16="http://schemas.microsoft.com/office/drawing/2014/main" xmlns="" id="{98A6C42E-9BC8-2476-A5CF-30C9B25200A8}"/>
              </a:ext>
            </a:extLst>
          </p:cNvPr>
          <p:cNvSpPr>
            <a:spLocks noChangeShapeType="1"/>
          </p:cNvSpPr>
          <p:nvPr/>
        </p:nvSpPr>
        <p:spPr bwMode="auto">
          <a:xfrm>
            <a:off x="4595813" y="3695862"/>
            <a:ext cx="0" cy="6477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14" name="Line 30">
            <a:extLst>
              <a:ext uri="{FF2B5EF4-FFF2-40B4-BE49-F238E27FC236}">
                <a16:creationId xmlns:a16="http://schemas.microsoft.com/office/drawing/2014/main" xmlns="" id="{3F59366D-99FA-A12C-BECE-5179205A789D}"/>
              </a:ext>
            </a:extLst>
          </p:cNvPr>
          <p:cNvSpPr>
            <a:spLocks noChangeShapeType="1"/>
          </p:cNvSpPr>
          <p:nvPr/>
        </p:nvSpPr>
        <p:spPr bwMode="auto">
          <a:xfrm>
            <a:off x="7645400" y="3714750"/>
            <a:ext cx="0" cy="719138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15" name="Line 31">
            <a:extLst>
              <a:ext uri="{FF2B5EF4-FFF2-40B4-BE49-F238E27FC236}">
                <a16:creationId xmlns:a16="http://schemas.microsoft.com/office/drawing/2014/main" xmlns="" id="{6244960F-942B-5A4E-CDA5-061F6CA1D49A}"/>
              </a:ext>
            </a:extLst>
          </p:cNvPr>
          <p:cNvSpPr>
            <a:spLocks noChangeShapeType="1"/>
          </p:cNvSpPr>
          <p:nvPr/>
        </p:nvSpPr>
        <p:spPr bwMode="auto">
          <a:xfrm>
            <a:off x="9371011" y="3724275"/>
            <a:ext cx="0" cy="741728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20" name="Text Box 36">
            <a:extLst>
              <a:ext uri="{FF2B5EF4-FFF2-40B4-BE49-F238E27FC236}">
                <a16:creationId xmlns:a16="http://schemas.microsoft.com/office/drawing/2014/main" xmlns="" id="{47DE02F0-53B5-342F-65E9-F1EBD025D9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2225" y="4071938"/>
            <a:ext cx="68405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ru-RU" altLang="ru-RU" sz="3600" b="1">
                <a:solidFill>
                  <a:srgbClr val="000066"/>
                </a:solidFill>
              </a:rPr>
              <a:t>    «Хорошо летом!»           (5)</a:t>
            </a:r>
          </a:p>
        </p:txBody>
      </p:sp>
      <p:sp>
        <p:nvSpPr>
          <p:cNvPr id="16426" name="Line 42">
            <a:extLst>
              <a:ext uri="{FF2B5EF4-FFF2-40B4-BE49-F238E27FC236}">
                <a16:creationId xmlns:a16="http://schemas.microsoft.com/office/drawing/2014/main" xmlns="" id="{83501ECE-FCA6-DECF-0956-BFE8B6A8451A}"/>
              </a:ext>
            </a:extLst>
          </p:cNvPr>
          <p:cNvSpPr>
            <a:spLocks noChangeShapeType="1"/>
          </p:cNvSpPr>
          <p:nvPr/>
        </p:nvSpPr>
        <p:spPr bwMode="auto">
          <a:xfrm>
            <a:off x="9096375" y="3746866"/>
            <a:ext cx="0" cy="719137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84749D-8E29-4FDD-0071-AF88A2B5E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ПРАВИЛА ВВОДА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27265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9" grpId="0" animBg="1"/>
      <p:bldP spid="164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1325D9-2090-DEF8-C1B2-0709557C96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altLang="ru-RU" dirty="0"/>
              <a:t>тире выделяйте пробелами с двух сторон</a:t>
            </a:r>
          </a:p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84749D-8E29-4FDD-0071-AF88A2B5E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ПРАВИЛА ВВОДА ТЕКСТА</a:t>
            </a:r>
            <a:endParaRPr lang="ru-RU" dirty="0"/>
          </a:p>
        </p:txBody>
      </p:sp>
      <p:sp>
        <p:nvSpPr>
          <p:cNvPr id="16" name="Text Box 44">
            <a:extLst>
              <a:ext uri="{FF2B5EF4-FFF2-40B4-BE49-F238E27FC236}">
                <a16:creationId xmlns:a16="http://schemas.microsoft.com/office/drawing/2014/main" xmlns="" id="{B113D192-A9BF-A830-6306-878CC67B2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750" y="3286125"/>
            <a:ext cx="68405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3600" b="1">
                <a:solidFill>
                  <a:srgbClr val="000066"/>
                </a:solidFill>
              </a:rPr>
              <a:t>Справка – это документ.</a:t>
            </a:r>
          </a:p>
        </p:txBody>
      </p:sp>
      <p:sp>
        <p:nvSpPr>
          <p:cNvPr id="17" name="Text Box 46">
            <a:extLst>
              <a:ext uri="{FF2B5EF4-FFF2-40B4-BE49-F238E27FC236}">
                <a16:creationId xmlns:a16="http://schemas.microsoft.com/office/drawing/2014/main" xmlns="" id="{679F4CF9-8F4F-0D44-EBA8-9A1CF0480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1" y="2565401"/>
            <a:ext cx="2016125" cy="461665"/>
          </a:xfrm>
          <a:prstGeom prst="rect">
            <a:avLst/>
          </a:prstGeom>
          <a:noFill/>
          <a:ln w="2857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2400">
                <a:solidFill>
                  <a:srgbClr val="660066"/>
                </a:solidFill>
              </a:rPr>
              <a:t>отделить</a:t>
            </a:r>
            <a:r>
              <a:rPr lang="ru-RU" altLang="ru-RU" sz="2400">
                <a:solidFill>
                  <a:srgbClr val="CC0000"/>
                </a:solidFill>
              </a:rPr>
              <a:t>  </a:t>
            </a:r>
          </a:p>
        </p:txBody>
      </p:sp>
      <p:sp>
        <p:nvSpPr>
          <p:cNvPr id="18" name="Line 47">
            <a:extLst>
              <a:ext uri="{FF2B5EF4-FFF2-40B4-BE49-F238E27FC236}">
                <a16:creationId xmlns:a16="http://schemas.microsoft.com/office/drawing/2014/main" xmlns="" id="{E3670A1A-2AC9-FDFE-1201-41A6CF6C2BFC}"/>
              </a:ext>
            </a:extLst>
          </p:cNvPr>
          <p:cNvSpPr>
            <a:spLocks noChangeShapeType="1"/>
          </p:cNvSpPr>
          <p:nvPr/>
        </p:nvSpPr>
        <p:spPr bwMode="auto">
          <a:xfrm>
            <a:off x="5591175" y="3068639"/>
            <a:ext cx="0" cy="504825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" name="Line 48">
            <a:extLst>
              <a:ext uri="{FF2B5EF4-FFF2-40B4-BE49-F238E27FC236}">
                <a16:creationId xmlns:a16="http://schemas.microsoft.com/office/drawing/2014/main" xmlns="" id="{59723F7E-EBDA-EBF2-F666-871249A1DA73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4563" y="3068639"/>
            <a:ext cx="0" cy="504825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1325D9-2090-DEF8-C1B2-0709557C96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altLang="ru-RU" dirty="0"/>
              <a:t>дефис пишите слитно с соединяемыми им словами</a:t>
            </a:r>
          </a:p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84749D-8E29-4FDD-0071-AF88A2B5E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ПРАВИЛА ВВОДА ТЕКСТА</a:t>
            </a:r>
            <a:endParaRPr lang="ru-RU" dirty="0"/>
          </a:p>
        </p:txBody>
      </p:sp>
      <p:sp>
        <p:nvSpPr>
          <p:cNvPr id="8" name="Text Box 25">
            <a:extLst>
              <a:ext uri="{FF2B5EF4-FFF2-40B4-BE49-F238E27FC236}">
                <a16:creationId xmlns:a16="http://schemas.microsoft.com/office/drawing/2014/main" xmlns="" id="{AE7CD4C6-A75F-E535-239E-03C5E43C91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4" y="3214689"/>
            <a:ext cx="1512887" cy="461665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2400">
                <a:solidFill>
                  <a:srgbClr val="CC0000"/>
                </a:solidFill>
              </a:rPr>
              <a:t>слитно </a:t>
            </a:r>
          </a:p>
        </p:txBody>
      </p:sp>
      <p:sp>
        <p:nvSpPr>
          <p:cNvPr id="9" name="Line 28">
            <a:extLst>
              <a:ext uri="{FF2B5EF4-FFF2-40B4-BE49-F238E27FC236}">
                <a16:creationId xmlns:a16="http://schemas.microsoft.com/office/drawing/2014/main" xmlns="" id="{AD013E10-D6D5-8B1D-ECF5-3EF93744D48A}"/>
              </a:ext>
            </a:extLst>
          </p:cNvPr>
          <p:cNvSpPr>
            <a:spLocks noChangeShapeType="1"/>
          </p:cNvSpPr>
          <p:nvPr/>
        </p:nvSpPr>
        <p:spPr bwMode="auto">
          <a:xfrm>
            <a:off x="6596063" y="3714750"/>
            <a:ext cx="0" cy="6477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Line 30">
            <a:extLst>
              <a:ext uri="{FF2B5EF4-FFF2-40B4-BE49-F238E27FC236}">
                <a16:creationId xmlns:a16="http://schemas.microsoft.com/office/drawing/2014/main" xmlns="" id="{5B1C86E1-6503-263F-A4AD-FA011AD3D779}"/>
              </a:ext>
            </a:extLst>
          </p:cNvPr>
          <p:cNvSpPr>
            <a:spLocks noChangeShapeType="1"/>
          </p:cNvSpPr>
          <p:nvPr/>
        </p:nvSpPr>
        <p:spPr bwMode="auto">
          <a:xfrm>
            <a:off x="6738938" y="3714750"/>
            <a:ext cx="0" cy="719138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" name="Text Box 36">
            <a:extLst>
              <a:ext uri="{FF2B5EF4-FFF2-40B4-BE49-F238E27FC236}">
                <a16:creationId xmlns:a16="http://schemas.microsoft.com/office/drawing/2014/main" xmlns="" id="{94B8B410-BCF5-CA08-DE4A-D7969428B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7189" y="4071938"/>
            <a:ext cx="68405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ru-RU" altLang="ru-RU" sz="3600" b="1">
                <a:solidFill>
                  <a:srgbClr val="000066"/>
                </a:solidFill>
              </a:rPr>
              <a:t>    «Человек-амфибия»  </a:t>
            </a:r>
          </a:p>
        </p:txBody>
      </p:sp>
    </p:spTree>
    <p:extLst>
      <p:ext uri="{BB962C8B-B14F-4D97-AF65-F5344CB8AC3E}">
        <p14:creationId xmlns:p14="http://schemas.microsoft.com/office/powerpoint/2010/main" val="37488294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C0BCEF-326C-CB51-FA71-FD4AC0F6E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502" y="-162633"/>
            <a:ext cx="10858993" cy="1325563"/>
          </a:xfrm>
        </p:spPr>
        <p:txBody>
          <a:bodyPr/>
          <a:lstStyle/>
          <a:p>
            <a:pPr algn="l"/>
            <a:r>
              <a:rPr lang="ru-RU" altLang="ru-RU" dirty="0"/>
              <a:t>РЕДАКТИРОВАНИЕ ТЕКСТА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0E51FCC-42E8-1B62-C21F-08D82CB182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1" y="1162930"/>
            <a:ext cx="10858994" cy="1325564"/>
          </a:xfrm>
        </p:spPr>
        <p:txBody>
          <a:bodyPr>
            <a:normAutofit/>
          </a:bodyPr>
          <a:lstStyle/>
          <a:p>
            <a:r>
              <a:rPr lang="ru-RU" altLang="ru-RU" sz="2400" dirty="0"/>
              <a:t>При </a:t>
            </a:r>
            <a:r>
              <a:rPr lang="ru-RU" altLang="ru-RU" sz="2400" b="1" dirty="0"/>
              <a:t>редактировании (правке)</a:t>
            </a:r>
            <a:r>
              <a:rPr lang="ru-RU" altLang="ru-RU" sz="2400" dirty="0"/>
              <a:t> текста его просматривают, чтобы убедиться, что всё правильно, исправляют обнаруженные ошибки и вносят необходимые изменения.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705" y="3177766"/>
            <a:ext cx="3728236" cy="24854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27936"/>
          <a:stretch/>
        </p:blipFill>
        <p:spPr>
          <a:xfrm>
            <a:off x="5060886" y="3177766"/>
            <a:ext cx="4740997" cy="248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998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C0BCEF-326C-CB51-FA71-FD4AC0F6E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502" y="7749"/>
            <a:ext cx="10858993" cy="1325563"/>
          </a:xfrm>
        </p:spPr>
        <p:txBody>
          <a:bodyPr/>
          <a:lstStyle/>
          <a:p>
            <a:pPr algn="l"/>
            <a:r>
              <a:rPr lang="ru-RU" altLang="ru-RU" dirty="0"/>
              <a:t>БЫСТРОЕ ПЕРЕМЕЩЕНИЕ ПО ТЕКСТУ</a:t>
            </a:r>
            <a:endParaRPr lang="ru-RU" dirty="0"/>
          </a:p>
        </p:txBody>
      </p:sp>
      <p:sp>
        <p:nvSpPr>
          <p:cNvPr id="22" name="AutoShape 6">
            <a:extLst>
              <a:ext uri="{FF2B5EF4-FFF2-40B4-BE49-F238E27FC236}">
                <a16:creationId xmlns:a16="http://schemas.microsoft.com/office/drawing/2014/main" xmlns="" id="{E838E7D1-56D1-710B-60EE-E500EB6B6E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411" y="1769093"/>
            <a:ext cx="1150938" cy="433387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Home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23" name="Text Box 7">
            <a:extLst>
              <a:ext uri="{FF2B5EF4-FFF2-40B4-BE49-F238E27FC236}">
                <a16:creationId xmlns:a16="http://schemas.microsoft.com/office/drawing/2014/main" xmlns="" id="{5C863E29-C009-B8FA-0CE0-0434892641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465" y="1805304"/>
            <a:ext cx="2592387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в начало строки</a:t>
            </a:r>
          </a:p>
        </p:txBody>
      </p:sp>
      <p:sp>
        <p:nvSpPr>
          <p:cNvPr id="24" name="AutoShape 8">
            <a:extLst>
              <a:ext uri="{FF2B5EF4-FFF2-40B4-BE49-F238E27FC236}">
                <a16:creationId xmlns:a16="http://schemas.microsoft.com/office/drawing/2014/main" xmlns="" id="{2CE1B402-265A-4D37-B6E2-070F2C4C9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411" y="2416793"/>
            <a:ext cx="1150938" cy="433387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End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25" name="Text Box 9">
            <a:extLst>
              <a:ext uri="{FF2B5EF4-FFF2-40B4-BE49-F238E27FC236}">
                <a16:creationId xmlns:a16="http://schemas.microsoft.com/office/drawing/2014/main" xmlns="" id="{5253FDF2-4FFF-2D54-026C-C8F6331824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465" y="2453004"/>
            <a:ext cx="2592387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в конец строки</a:t>
            </a:r>
          </a:p>
        </p:txBody>
      </p:sp>
      <p:sp>
        <p:nvSpPr>
          <p:cNvPr id="26" name="AutoShape 10">
            <a:extLst>
              <a:ext uri="{FF2B5EF4-FFF2-40B4-BE49-F238E27FC236}">
                <a16:creationId xmlns:a16="http://schemas.microsoft.com/office/drawing/2014/main" xmlns="" id="{8F613FD4-31FD-5C16-CD5F-44F4B6E6A1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411" y="3064493"/>
            <a:ext cx="1150938" cy="433387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Ctrl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27" name="Text Box 11">
            <a:extLst>
              <a:ext uri="{FF2B5EF4-FFF2-40B4-BE49-F238E27FC236}">
                <a16:creationId xmlns:a16="http://schemas.microsoft.com/office/drawing/2014/main" xmlns="" id="{DADB4534-1C9C-AFDF-F73F-62B4FBF7B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465" y="3102291"/>
            <a:ext cx="2592387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на слово вправо</a:t>
            </a:r>
          </a:p>
        </p:txBody>
      </p:sp>
      <p:sp>
        <p:nvSpPr>
          <p:cNvPr id="28" name="AutoShape 12">
            <a:extLst>
              <a:ext uri="{FF2B5EF4-FFF2-40B4-BE49-F238E27FC236}">
                <a16:creationId xmlns:a16="http://schemas.microsoft.com/office/drawing/2014/main" xmlns="" id="{BF865F9D-8C2B-35C9-2159-EB221B252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411" y="3713779"/>
            <a:ext cx="1150938" cy="433388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Ctrl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29" name="Text Box 13">
            <a:extLst>
              <a:ext uri="{FF2B5EF4-FFF2-40B4-BE49-F238E27FC236}">
                <a16:creationId xmlns:a16="http://schemas.microsoft.com/office/drawing/2014/main" xmlns="" id="{E1FB6218-44C8-6A08-A4F5-27400E84B3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465" y="3749991"/>
            <a:ext cx="2592387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на слово влево</a:t>
            </a:r>
          </a:p>
        </p:txBody>
      </p:sp>
      <p:sp>
        <p:nvSpPr>
          <p:cNvPr id="30" name="AutoShape 14">
            <a:extLst>
              <a:ext uri="{FF2B5EF4-FFF2-40B4-BE49-F238E27FC236}">
                <a16:creationId xmlns:a16="http://schemas.microsoft.com/office/drawing/2014/main" xmlns="" id="{B2678DC8-3122-2526-0F68-443DE6B3BA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411" y="4361479"/>
            <a:ext cx="1150938" cy="433388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Page Up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31" name="Text Box 15">
            <a:extLst>
              <a:ext uri="{FF2B5EF4-FFF2-40B4-BE49-F238E27FC236}">
                <a16:creationId xmlns:a16="http://schemas.microsoft.com/office/drawing/2014/main" xmlns="" id="{5C3E9ED9-6541-C10C-2EEC-C06B082189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465" y="4397691"/>
            <a:ext cx="2592387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на «экран» вверх </a:t>
            </a:r>
          </a:p>
        </p:txBody>
      </p:sp>
      <p:sp>
        <p:nvSpPr>
          <p:cNvPr id="32" name="AutoShape 16">
            <a:extLst>
              <a:ext uri="{FF2B5EF4-FFF2-40B4-BE49-F238E27FC236}">
                <a16:creationId xmlns:a16="http://schemas.microsoft.com/office/drawing/2014/main" xmlns="" id="{BBF9926C-A3D8-5599-62E6-85A73BE6E0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411" y="4935440"/>
            <a:ext cx="1150938" cy="720725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ru-RU" sz="2000" dirty="0">
                <a:solidFill>
                  <a:schemeClr val="tx2"/>
                </a:solidFill>
              </a:rPr>
              <a:t>Page</a:t>
            </a:r>
          </a:p>
          <a:p>
            <a:pPr algn="ctr">
              <a:lnSpc>
                <a:spcPct val="80000"/>
              </a:lnSpc>
            </a:pPr>
            <a:r>
              <a:rPr lang="en-US" altLang="ru-RU" sz="2000" dirty="0">
                <a:solidFill>
                  <a:schemeClr val="tx2"/>
                </a:solidFill>
              </a:rPr>
              <a:t>Down</a:t>
            </a:r>
            <a:endParaRPr lang="ru-RU" altLang="ru-RU" sz="2000" dirty="0">
              <a:solidFill>
                <a:schemeClr val="tx2"/>
              </a:solidFill>
            </a:endParaRPr>
          </a:p>
        </p:txBody>
      </p:sp>
      <p:sp>
        <p:nvSpPr>
          <p:cNvPr id="33" name="Text Box 17">
            <a:extLst>
              <a:ext uri="{FF2B5EF4-FFF2-40B4-BE49-F238E27FC236}">
                <a16:creationId xmlns:a16="http://schemas.microsoft.com/office/drawing/2014/main" xmlns="" id="{8C978061-6956-27F9-8F2E-B4B2AD127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465" y="5116114"/>
            <a:ext cx="2592387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на «экран» вниз</a:t>
            </a:r>
          </a:p>
        </p:txBody>
      </p:sp>
      <p:sp>
        <p:nvSpPr>
          <p:cNvPr id="34" name="AutoShape 18">
            <a:extLst>
              <a:ext uri="{FF2B5EF4-FFF2-40B4-BE49-F238E27FC236}">
                <a16:creationId xmlns:a16="http://schemas.microsoft.com/office/drawing/2014/main" xmlns="" id="{BED67CDC-01DC-3A1E-A712-FDB5A9C6A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1440" y="3100705"/>
            <a:ext cx="576263" cy="433387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altLang="ru-RU" sz="3200" b="1">
                <a:solidFill>
                  <a:schemeClr val="tx2"/>
                </a:solidFill>
                <a:sym typeface="Symbol" pitchFamily="2" charset="2"/>
              </a:rPr>
              <a:t></a:t>
            </a:r>
          </a:p>
        </p:txBody>
      </p:sp>
      <p:sp>
        <p:nvSpPr>
          <p:cNvPr id="35" name="AutoShape 19">
            <a:extLst>
              <a:ext uri="{FF2B5EF4-FFF2-40B4-BE49-F238E27FC236}">
                <a16:creationId xmlns:a16="http://schemas.microsoft.com/office/drawing/2014/main" xmlns="" id="{4A4963E1-FBD1-257F-601A-12216074661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351440" y="3749991"/>
            <a:ext cx="576263" cy="433388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ru-RU" altLang="ru-RU" sz="3200" b="1">
                <a:solidFill>
                  <a:schemeClr val="tx2"/>
                </a:solidFill>
                <a:sym typeface="Symbol" pitchFamily="2" charset="2"/>
              </a:rPr>
              <a:t></a:t>
            </a:r>
          </a:p>
        </p:txBody>
      </p:sp>
      <p:sp>
        <p:nvSpPr>
          <p:cNvPr id="36" name="Text Box 20">
            <a:extLst>
              <a:ext uri="{FF2B5EF4-FFF2-40B4-BE49-F238E27FC236}">
                <a16:creationId xmlns:a16="http://schemas.microsoft.com/office/drawing/2014/main" xmlns="" id="{8788A266-EAEB-22AE-ACA1-8A4DBCA5F6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7830" y="3137518"/>
            <a:ext cx="358775" cy="44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ru-RU" sz="2800" b="1">
                <a:solidFill>
                  <a:schemeClr val="tx2"/>
                </a:solidFill>
              </a:rPr>
              <a:t>+</a:t>
            </a:r>
            <a:endParaRPr lang="ru-RU" altLang="ru-RU" sz="2800" b="1">
              <a:solidFill>
                <a:schemeClr val="tx2"/>
              </a:solidFill>
            </a:endParaRPr>
          </a:p>
        </p:txBody>
      </p:sp>
      <p:sp>
        <p:nvSpPr>
          <p:cNvPr id="37" name="Text Box 21">
            <a:extLst>
              <a:ext uri="{FF2B5EF4-FFF2-40B4-BE49-F238E27FC236}">
                <a16:creationId xmlns:a16="http://schemas.microsoft.com/office/drawing/2014/main" xmlns="" id="{D91D7562-8E55-F37A-FFF3-A220135137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7830" y="3713780"/>
            <a:ext cx="358775" cy="44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ru-RU" sz="2800" b="1">
                <a:solidFill>
                  <a:schemeClr val="tx2"/>
                </a:solidFill>
              </a:rPr>
              <a:t>+</a:t>
            </a:r>
            <a:endParaRPr lang="ru-RU" altLang="ru-RU" sz="2800" b="1">
              <a:solidFill>
                <a:schemeClr val="tx2"/>
              </a:solidFill>
            </a:endParaRPr>
          </a:p>
        </p:txBody>
      </p:sp>
      <p:sp>
        <p:nvSpPr>
          <p:cNvPr id="21" name="AutoShape 23">
            <a:extLst>
              <a:ext uri="{FF2B5EF4-FFF2-40B4-BE49-F238E27FC236}">
                <a16:creationId xmlns:a16="http://schemas.microsoft.com/office/drawing/2014/main" xmlns="" id="{8D6EEA67-16FC-40B1-2FC9-E4AC8CB09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5386" y="3091652"/>
            <a:ext cx="1150938" cy="433387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Ctrl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38" name="Text Box 24">
            <a:extLst>
              <a:ext uri="{FF2B5EF4-FFF2-40B4-BE49-F238E27FC236}">
                <a16:creationId xmlns:a16="http://schemas.microsoft.com/office/drawing/2014/main" xmlns="" id="{9A2070C3-6D37-ABCC-049B-E95EE156A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4984" y="1922607"/>
            <a:ext cx="2647481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на страницу вверх</a:t>
            </a:r>
          </a:p>
        </p:txBody>
      </p:sp>
      <p:sp>
        <p:nvSpPr>
          <p:cNvPr id="39" name="AutoShape 25">
            <a:extLst>
              <a:ext uri="{FF2B5EF4-FFF2-40B4-BE49-F238E27FC236}">
                <a16:creationId xmlns:a16="http://schemas.microsoft.com/office/drawing/2014/main" xmlns="" id="{0D4BD60E-25F5-FD09-A67D-E32FE40FE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5386" y="4172738"/>
            <a:ext cx="1150938" cy="433388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Ctrl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40" name="Text Box 26">
            <a:extLst>
              <a:ext uri="{FF2B5EF4-FFF2-40B4-BE49-F238E27FC236}">
                <a16:creationId xmlns:a16="http://schemas.microsoft.com/office/drawing/2014/main" xmlns="" id="{2B00EA6B-CA77-D5BA-4245-FBFF4816C1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4984" y="3073545"/>
            <a:ext cx="2647481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на страницу вниз</a:t>
            </a:r>
          </a:p>
        </p:txBody>
      </p:sp>
      <p:sp>
        <p:nvSpPr>
          <p:cNvPr id="41" name="AutoShape 27">
            <a:extLst>
              <a:ext uri="{FF2B5EF4-FFF2-40B4-BE49-F238E27FC236}">
                <a16:creationId xmlns:a16="http://schemas.microsoft.com/office/drawing/2014/main" xmlns="" id="{8592D59B-C68E-FC44-FD37-6FDA704EF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4467" y="4145579"/>
            <a:ext cx="1008063" cy="433388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Home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42" name="Text Box 28">
            <a:extLst>
              <a:ext uri="{FF2B5EF4-FFF2-40B4-BE49-F238E27FC236}">
                <a16:creationId xmlns:a16="http://schemas.microsoft.com/office/drawing/2014/main" xmlns="" id="{C47A6C6D-A9EC-C74C-CFE2-6D51672E7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3396" y="4144593"/>
            <a:ext cx="2649069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в  начало текста</a:t>
            </a:r>
          </a:p>
        </p:txBody>
      </p:sp>
      <p:sp>
        <p:nvSpPr>
          <p:cNvPr id="43" name="Text Box 29">
            <a:extLst>
              <a:ext uri="{FF2B5EF4-FFF2-40B4-BE49-F238E27FC236}">
                <a16:creationId xmlns:a16="http://schemas.microsoft.com/office/drawing/2014/main" xmlns="" id="{618C6681-6F46-52A1-5577-8824825608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3396" y="5091257"/>
            <a:ext cx="2649069" cy="406400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>
                <a:solidFill>
                  <a:schemeClr val="tx2"/>
                </a:solidFill>
              </a:rPr>
              <a:t>- в конец текста</a:t>
            </a:r>
          </a:p>
        </p:txBody>
      </p:sp>
      <p:sp>
        <p:nvSpPr>
          <p:cNvPr id="44" name="Text Box 30">
            <a:extLst>
              <a:ext uri="{FF2B5EF4-FFF2-40B4-BE49-F238E27FC236}">
                <a16:creationId xmlns:a16="http://schemas.microsoft.com/office/drawing/2014/main" xmlns="" id="{697D8763-F5DB-BCD7-5101-20FF2B68D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322" y="3137518"/>
            <a:ext cx="358775" cy="44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ru-RU" sz="2800" b="1">
                <a:solidFill>
                  <a:schemeClr val="tx2"/>
                </a:solidFill>
              </a:rPr>
              <a:t>+</a:t>
            </a:r>
            <a:endParaRPr lang="ru-RU" altLang="ru-RU" sz="2800" b="1">
              <a:solidFill>
                <a:schemeClr val="tx2"/>
              </a:solidFill>
            </a:endParaRPr>
          </a:p>
        </p:txBody>
      </p:sp>
      <p:sp>
        <p:nvSpPr>
          <p:cNvPr id="45" name="Text Box 31">
            <a:extLst>
              <a:ext uri="{FF2B5EF4-FFF2-40B4-BE49-F238E27FC236}">
                <a16:creationId xmlns:a16="http://schemas.microsoft.com/office/drawing/2014/main" xmlns="" id="{FF4EF9C9-7F94-A257-804E-04E6F90CAA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322" y="4145580"/>
            <a:ext cx="358775" cy="44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ru-RU" sz="2800" b="1">
                <a:solidFill>
                  <a:schemeClr val="tx2"/>
                </a:solidFill>
              </a:rPr>
              <a:t>+</a:t>
            </a:r>
            <a:endParaRPr lang="ru-RU" altLang="ru-RU" sz="2800" b="1">
              <a:solidFill>
                <a:schemeClr val="tx2"/>
              </a:solidFill>
            </a:endParaRPr>
          </a:p>
        </p:txBody>
      </p:sp>
      <p:sp>
        <p:nvSpPr>
          <p:cNvPr id="46" name="AutoShape 32">
            <a:extLst>
              <a:ext uri="{FF2B5EF4-FFF2-40B4-BE49-F238E27FC236}">
                <a16:creationId xmlns:a16="http://schemas.microsoft.com/office/drawing/2014/main" xmlns="" id="{C9147688-A322-BA5C-AB5C-A2AF081AF3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5386" y="1940713"/>
            <a:ext cx="1150938" cy="433388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Ctrl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47" name="Text Box 33">
            <a:extLst>
              <a:ext uri="{FF2B5EF4-FFF2-40B4-BE49-F238E27FC236}">
                <a16:creationId xmlns:a16="http://schemas.microsoft.com/office/drawing/2014/main" xmlns="" id="{444293B8-CF93-5141-72A6-AB27884EE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322" y="1913555"/>
            <a:ext cx="358775" cy="44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ru-RU" sz="2800" b="1">
                <a:solidFill>
                  <a:schemeClr val="tx2"/>
                </a:solidFill>
              </a:rPr>
              <a:t>+</a:t>
            </a:r>
            <a:endParaRPr lang="ru-RU" altLang="ru-RU" sz="2800" b="1">
              <a:solidFill>
                <a:schemeClr val="tx2"/>
              </a:solidFill>
            </a:endParaRPr>
          </a:p>
        </p:txBody>
      </p:sp>
      <p:sp>
        <p:nvSpPr>
          <p:cNvPr id="48" name="AutoShape 34">
            <a:extLst>
              <a:ext uri="{FF2B5EF4-FFF2-40B4-BE49-F238E27FC236}">
                <a16:creationId xmlns:a16="http://schemas.microsoft.com/office/drawing/2014/main" xmlns="" id="{1EB0C1EF-F368-7528-17EA-9A91090E4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4616" y="1913554"/>
            <a:ext cx="1150938" cy="433388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Page Up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49" name="AutoShape 35">
            <a:extLst>
              <a:ext uri="{FF2B5EF4-FFF2-40B4-BE49-F238E27FC236}">
                <a16:creationId xmlns:a16="http://schemas.microsoft.com/office/drawing/2014/main" xmlns="" id="{DD1FBA6A-16F8-B68A-17E4-BA9D19F78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7803" y="2993054"/>
            <a:ext cx="1150938" cy="647700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ru-RU">
                <a:solidFill>
                  <a:schemeClr val="tx2"/>
                </a:solidFill>
              </a:rPr>
              <a:t>Page</a:t>
            </a:r>
          </a:p>
          <a:p>
            <a:pPr algn="ctr">
              <a:lnSpc>
                <a:spcPct val="80000"/>
              </a:lnSpc>
            </a:pPr>
            <a:r>
              <a:rPr lang="en-US" altLang="ru-RU">
                <a:solidFill>
                  <a:schemeClr val="tx2"/>
                </a:solidFill>
              </a:rPr>
              <a:t>Down</a:t>
            </a:r>
            <a:endParaRPr lang="ru-RU" altLang="ru-RU">
              <a:solidFill>
                <a:schemeClr val="tx2"/>
              </a:solidFill>
            </a:endParaRPr>
          </a:p>
        </p:txBody>
      </p:sp>
      <p:sp>
        <p:nvSpPr>
          <p:cNvPr id="50" name="AutoShape 36">
            <a:extLst>
              <a:ext uri="{FF2B5EF4-FFF2-40B4-BE49-F238E27FC236}">
                <a16:creationId xmlns:a16="http://schemas.microsoft.com/office/drawing/2014/main" xmlns="" id="{675D483C-E8BF-0C05-E8BE-A6EBB026F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5386" y="5109363"/>
            <a:ext cx="1150938" cy="433388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Ctrl</a:t>
            </a:r>
            <a:endParaRPr lang="ru-RU" altLang="ru-RU" sz="2000">
              <a:solidFill>
                <a:schemeClr val="tx2"/>
              </a:solidFill>
            </a:endParaRPr>
          </a:p>
        </p:txBody>
      </p:sp>
      <p:sp>
        <p:nvSpPr>
          <p:cNvPr id="51" name="Text Box 37">
            <a:extLst>
              <a:ext uri="{FF2B5EF4-FFF2-40B4-BE49-F238E27FC236}">
                <a16:creationId xmlns:a16="http://schemas.microsoft.com/office/drawing/2014/main" xmlns="" id="{EC6DE3A2-86C5-6E0D-E07E-6AEE4620D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322" y="5082205"/>
            <a:ext cx="358775" cy="44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ru-RU" sz="2800" b="1">
                <a:solidFill>
                  <a:schemeClr val="tx2"/>
                </a:solidFill>
              </a:rPr>
              <a:t>+</a:t>
            </a:r>
            <a:endParaRPr lang="ru-RU" altLang="ru-RU" sz="2800" b="1">
              <a:solidFill>
                <a:schemeClr val="tx2"/>
              </a:solidFill>
            </a:endParaRPr>
          </a:p>
        </p:txBody>
      </p:sp>
      <p:sp>
        <p:nvSpPr>
          <p:cNvPr id="52" name="AutoShape 38">
            <a:extLst>
              <a:ext uri="{FF2B5EF4-FFF2-40B4-BE49-F238E27FC236}">
                <a16:creationId xmlns:a16="http://schemas.microsoft.com/office/drawing/2014/main" xmlns="" id="{4794F01B-E182-D7B7-AD43-7BAD4C14F5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4467" y="5082204"/>
            <a:ext cx="1008063" cy="433388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>
                <a:solidFill>
                  <a:schemeClr val="tx2"/>
                </a:solidFill>
              </a:rPr>
              <a:t>End</a:t>
            </a:r>
            <a:endParaRPr lang="ru-RU" altLang="ru-RU" sz="20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49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90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21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/>
      <p:bldP spid="45" grpId="0"/>
      <p:bldP spid="46" grpId="0" animBg="1"/>
      <p:bldP spid="47" grpId="0"/>
      <p:bldP spid="48" grpId="0" animBg="1"/>
      <p:bldP spid="49" grpId="0" animBg="1"/>
      <p:bldP spid="50" grpId="0" animBg="1"/>
      <p:bldP spid="51" grpId="0"/>
      <p:bldP spid="5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C0BCEF-326C-CB51-FA71-FD4AC0F6E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dirty="0"/>
              <a:t>ТРИ ТИПА ОШИБОК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0E51FCC-42E8-1B62-C21F-08D82CB182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4" y="1606085"/>
            <a:ext cx="10858994" cy="153546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ru-RU" altLang="ru-RU" sz="2400" dirty="0"/>
              <a:t>Всё многообразие ошибок, допускаемых при вводе текста, может быть сведено к трём типам: лишний символ, пропущенный символ и ошибочный символ.</a:t>
            </a:r>
          </a:p>
        </p:txBody>
      </p:sp>
      <p:graphicFrame>
        <p:nvGraphicFramePr>
          <p:cNvPr id="4" name="Group 52">
            <a:extLst>
              <a:ext uri="{FF2B5EF4-FFF2-40B4-BE49-F238E27FC236}">
                <a16:creationId xmlns:a16="http://schemas.microsoft.com/office/drawing/2014/main" xmlns="" id="{C8574EEE-EAB6-D101-4BF6-F5C136A699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446790"/>
              </p:ext>
            </p:extLst>
          </p:nvPr>
        </p:nvGraphicFramePr>
        <p:xfrm>
          <a:off x="2224834" y="3381277"/>
          <a:ext cx="7561262" cy="2895600"/>
        </p:xfrm>
        <a:graphic>
          <a:graphicData uri="http://schemas.openxmlformats.org/drawingml/2006/table">
            <a:tbl>
              <a:tblPr/>
              <a:tblGrid>
                <a:gridCol w="18002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6103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18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Типы ошибок</a:t>
                      </a:r>
                    </a:p>
                  </a:txBody>
                  <a:tcPr marT="45723" marB="45723"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Способы устранения ошибок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49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Лишний символ</a:t>
                      </a:r>
                    </a:p>
                  </a:txBody>
                  <a:tcPr marT="45723" marB="45723"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5113" marR="0" lvl="0" indent="-26511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Установить курсор перед лишним символом.</a:t>
                      </a:r>
                    </a:p>
                    <a:p>
                      <a:pPr marL="265113" marR="0" lvl="0" indent="-26511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Нажать кнопку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Delete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445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Пропущенный символ</a:t>
                      </a:r>
                    </a:p>
                  </a:txBody>
                  <a:tcPr marT="45723" marB="45723"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5113" marR="0" lvl="0" indent="-26511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Установить курсор на место вставки символа</a:t>
                      </a:r>
                    </a:p>
                    <a:p>
                      <a:pPr marL="265113" marR="0" lvl="0" indent="-26511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Нажать клавишу с нужным символом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2419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Неверный символ</a:t>
                      </a:r>
                    </a:p>
                  </a:txBody>
                  <a:tcPr marT="45723" marB="45723"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5113" marR="0" lvl="0" indent="-26511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Установить курсор перед ошибочным символом</a:t>
                      </a:r>
                    </a:p>
                    <a:p>
                      <a:pPr marL="265113" marR="0" lvl="0" indent="-26511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Нажать клавишу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Delete</a:t>
                      </a:r>
                    </a:p>
                    <a:p>
                      <a:pPr marL="265113" marR="0" lvl="0" indent="-26511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charset="0"/>
                        </a:rPr>
                        <a:t>Нажать клавишу с верным символом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044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C0BCEF-326C-CB51-FA71-FD4AC0F6E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503" y="0"/>
            <a:ext cx="10858993" cy="1325563"/>
          </a:xfrm>
        </p:spPr>
        <p:txBody>
          <a:bodyPr/>
          <a:lstStyle/>
          <a:p>
            <a:pPr algn="l"/>
            <a:r>
              <a:rPr lang="ru-RU" altLang="ru-RU" dirty="0"/>
              <a:t>РЕДАКТИРОВАНИЕ ТЕКСТА</a:t>
            </a:r>
            <a:endParaRPr lang="ru-RU" dirty="0"/>
          </a:p>
        </p:txBody>
      </p:sp>
      <p:sp>
        <p:nvSpPr>
          <p:cNvPr id="6" name="Rectangle 7">
            <a:hlinkClick r:id="rId2"/>
            <a:extLst>
              <a:ext uri="{FF2B5EF4-FFF2-40B4-BE49-F238E27FC236}">
                <a16:creationId xmlns:a16="http://schemas.microsoft.com/office/drawing/2014/main" xmlns="" id="{179C78B4-DDAE-9023-B01D-0D421CE04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1090" y="3535262"/>
            <a:ext cx="3242036" cy="2437836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000">
                <a:solidFill>
                  <a:srgbClr val="FFFFFF"/>
                </a:solidFill>
                <a:cs typeface="Arial" charset="0"/>
              </a:rPr>
              <a:t>Текст сдвигается</a:t>
            </a:r>
          </a:p>
          <a:p>
            <a:pPr algn="ctr">
              <a:defRPr/>
            </a:pPr>
            <a:r>
              <a:rPr lang="ru-RU" sz="2000">
                <a:solidFill>
                  <a:srgbClr val="FFFFFF"/>
                </a:solidFill>
                <a:cs typeface="Arial" charset="0"/>
              </a:rPr>
              <a:t>вправо, освобождая</a:t>
            </a:r>
          </a:p>
          <a:p>
            <a:pPr algn="ctr">
              <a:defRPr/>
            </a:pPr>
            <a:r>
              <a:rPr lang="ru-RU" sz="2000">
                <a:solidFill>
                  <a:srgbClr val="FFFFFF"/>
                </a:solidFill>
                <a:cs typeface="Arial" charset="0"/>
              </a:rPr>
              <a:t>место вводимому</a:t>
            </a:r>
          </a:p>
          <a:p>
            <a:pPr algn="ctr">
              <a:defRPr/>
            </a:pPr>
            <a:r>
              <a:rPr lang="ru-RU" sz="2000">
                <a:solidFill>
                  <a:srgbClr val="FFFFFF"/>
                </a:solidFill>
                <a:cs typeface="Arial" charset="0"/>
              </a:rPr>
              <a:t>символу</a:t>
            </a:r>
          </a:p>
        </p:txBody>
      </p:sp>
      <p:sp>
        <p:nvSpPr>
          <p:cNvPr id="7" name="Rectangle 7">
            <a:hlinkClick r:id="rId2"/>
            <a:extLst>
              <a:ext uri="{FF2B5EF4-FFF2-40B4-BE49-F238E27FC236}">
                <a16:creationId xmlns:a16="http://schemas.microsoft.com/office/drawing/2014/main" xmlns="" id="{5B5E22AF-910E-8A4D-2C98-CC1A60C1E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8162" y="3535261"/>
            <a:ext cx="3242007" cy="2437836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000" dirty="0">
                <a:solidFill>
                  <a:srgbClr val="FFFFFF"/>
                </a:solidFill>
                <a:cs typeface="Arial" charset="0"/>
              </a:rPr>
              <a:t>Символ, стоящий </a:t>
            </a:r>
          </a:p>
          <a:p>
            <a:pPr algn="ctr">
              <a:defRPr/>
            </a:pPr>
            <a:r>
              <a:rPr lang="ru-RU" sz="2000" dirty="0">
                <a:solidFill>
                  <a:srgbClr val="FFFFFF"/>
                </a:solidFill>
                <a:cs typeface="Arial" charset="0"/>
              </a:rPr>
              <a:t>за курсором,</a:t>
            </a:r>
          </a:p>
          <a:p>
            <a:pPr algn="ctr">
              <a:defRPr/>
            </a:pPr>
            <a:r>
              <a:rPr lang="ru-RU" sz="2000" dirty="0">
                <a:solidFill>
                  <a:srgbClr val="FFFFFF"/>
                </a:solidFill>
                <a:cs typeface="Arial" charset="0"/>
              </a:rPr>
              <a:t>заменяется символом,</a:t>
            </a:r>
          </a:p>
          <a:p>
            <a:pPr algn="ctr">
              <a:defRPr/>
            </a:pPr>
            <a:r>
              <a:rPr lang="ru-RU" sz="2000" dirty="0">
                <a:solidFill>
                  <a:srgbClr val="FFFFFF"/>
                </a:solidFill>
                <a:cs typeface="Arial" charset="0"/>
              </a:rPr>
              <a:t>вводимым с клавиатуры</a:t>
            </a:r>
          </a:p>
        </p:txBody>
      </p:sp>
      <p:sp>
        <p:nvSpPr>
          <p:cNvPr id="8" name="Rectangle 6">
            <a:hlinkClick r:id="rId3"/>
            <a:extLst>
              <a:ext uri="{FF2B5EF4-FFF2-40B4-BE49-F238E27FC236}">
                <a16:creationId xmlns:a16="http://schemas.microsoft.com/office/drawing/2014/main" xmlns="" id="{2DCB504E-4E32-079B-A2C5-66F7C4212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8075" y="2600223"/>
            <a:ext cx="1620837" cy="50323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000" dirty="0">
                <a:solidFill>
                  <a:srgbClr val="FFFFFF"/>
                </a:solidFill>
                <a:cs typeface="Arial" charset="0"/>
              </a:rPr>
              <a:t>ВСТАВКА </a:t>
            </a:r>
          </a:p>
        </p:txBody>
      </p:sp>
      <p:sp>
        <p:nvSpPr>
          <p:cNvPr id="9" name="Rectangle 6">
            <a:hlinkClick r:id="rId3"/>
            <a:extLst>
              <a:ext uri="{FF2B5EF4-FFF2-40B4-BE49-F238E27FC236}">
                <a16:creationId xmlns:a16="http://schemas.microsoft.com/office/drawing/2014/main" xmlns="" id="{B9D6F9D8-C35F-CD2D-C939-E48686F8D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84425" y="2600223"/>
            <a:ext cx="1620837" cy="50323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000" dirty="0">
                <a:solidFill>
                  <a:srgbClr val="FFFFFF"/>
                </a:solidFill>
                <a:cs typeface="Arial" charset="0"/>
              </a:rPr>
              <a:t>ЗАМЕНА </a:t>
            </a:r>
          </a:p>
        </p:txBody>
      </p:sp>
      <p:sp>
        <p:nvSpPr>
          <p:cNvPr id="10" name="Line 15">
            <a:extLst>
              <a:ext uri="{FF2B5EF4-FFF2-40B4-BE49-F238E27FC236}">
                <a16:creationId xmlns:a16="http://schemas.microsoft.com/office/drawing/2014/main" xmlns="" id="{B23072C8-86A9-3D9D-6D50-73978AC4956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50812" y="2095399"/>
            <a:ext cx="1152525" cy="504825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headEnd type="triangle" w="med" len="med"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Line 15">
            <a:extLst>
              <a:ext uri="{FF2B5EF4-FFF2-40B4-BE49-F238E27FC236}">
                <a16:creationId xmlns:a16="http://schemas.microsoft.com/office/drawing/2014/main" xmlns="" id="{E6749A3F-846A-A0F9-A957-D9EAE1876E0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131900" y="2095399"/>
            <a:ext cx="1152525" cy="504825"/>
          </a:xfrm>
          <a:prstGeom prst="line">
            <a:avLst/>
          </a:prstGeom>
          <a:noFill/>
          <a:ln w="38100" algn="ctr">
            <a:solidFill>
              <a:schemeClr val="bg2">
                <a:lumMod val="50000"/>
              </a:schemeClr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xmlns="" id="{AC90C47A-34D8-94F9-D3A1-E2D96C41CE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9150" y="1447698"/>
            <a:ext cx="6048375" cy="6492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400" b="1" dirty="0">
                <a:solidFill>
                  <a:srgbClr val="FFFFFF"/>
                </a:solidFill>
                <a:cs typeface="Arial" charset="0"/>
              </a:rPr>
              <a:t>Режимы работы текстового редактора</a:t>
            </a:r>
          </a:p>
        </p:txBody>
      </p:sp>
      <p:sp>
        <p:nvSpPr>
          <p:cNvPr id="13" name="Line 15">
            <a:extLst>
              <a:ext uri="{FF2B5EF4-FFF2-40B4-BE49-F238E27FC236}">
                <a16:creationId xmlns:a16="http://schemas.microsoft.com/office/drawing/2014/main" xmlns="" id="{15C08C44-0E28-FF62-09B7-2D09B2DB430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58649" y="3103461"/>
            <a:ext cx="0" cy="43180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headEnd type="triangle" w="med" len="med"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4" name="Line 15">
            <a:extLst>
              <a:ext uri="{FF2B5EF4-FFF2-40B4-BE49-F238E27FC236}">
                <a16:creationId xmlns:a16="http://schemas.microsoft.com/office/drawing/2014/main" xmlns="" id="{A6924E9F-F5DB-4E7A-C8E3-088B2B628E4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48024" y="3103461"/>
            <a:ext cx="0" cy="43180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headEnd type="triangle" w="med" len="med"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AutoShape 40">
            <a:extLst>
              <a:ext uri="{FF2B5EF4-FFF2-40B4-BE49-F238E27FC236}">
                <a16:creationId xmlns:a16="http://schemas.microsoft.com/office/drawing/2014/main" xmlns="" id="{9129A1A3-1997-0109-7EC7-E7434C772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5968" y="2599430"/>
            <a:ext cx="1150938" cy="433387"/>
          </a:xfrm>
          <a:prstGeom prst="bevel">
            <a:avLst>
              <a:gd name="adj" fmla="val 125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 dirty="0">
                <a:solidFill>
                  <a:schemeClr val="tx2"/>
                </a:solidFill>
              </a:rPr>
              <a:t>Insert</a:t>
            </a:r>
            <a:endParaRPr lang="ru-RU" altLang="ru-RU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67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2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473" y="2062700"/>
            <a:ext cx="5305425" cy="37147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ПОМОЩЬ ОТ КОМПЬЮТЕРА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327" y="472025"/>
            <a:ext cx="2000250" cy="15906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725" y="3518308"/>
            <a:ext cx="5010150" cy="26098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8301" y="2138440"/>
            <a:ext cx="1667414" cy="1667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2627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>
            <a:extLst>
              <a:ext uri="{FF2B5EF4-FFF2-40B4-BE49-F238E27FC236}">
                <a16:creationId xmlns:a16="http://schemas.microsoft.com/office/drawing/2014/main" xmlns="" id="{A347A5AB-2903-827C-CE68-5484AD1C4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2876" y="2189602"/>
            <a:ext cx="5321896" cy="415925"/>
          </a:xfrm>
          <a:prstGeom prst="rect">
            <a:avLst/>
          </a:prstGeom>
          <a:noFill/>
          <a:ln w="1905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000" dirty="0">
                <a:solidFill>
                  <a:schemeClr val="tx2"/>
                </a:solidFill>
              </a:rPr>
              <a:t>Выделенная непрерывная часть текста</a:t>
            </a:r>
          </a:p>
        </p:txBody>
      </p:sp>
      <p:sp>
        <p:nvSpPr>
          <p:cNvPr id="31755" name="Rectangle 11">
            <a:extLst>
              <a:ext uri="{FF2B5EF4-FFF2-40B4-BE49-F238E27FC236}">
                <a16:creationId xmlns:a16="http://schemas.microsoft.com/office/drawing/2014/main" xmlns="" id="{43BCCE95-B4BE-2228-C7FC-DF5A23599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7238" y="3486588"/>
            <a:ext cx="1079500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Символ </a:t>
            </a:r>
          </a:p>
        </p:txBody>
      </p:sp>
      <p:sp>
        <p:nvSpPr>
          <p:cNvPr id="2" name="Rectangle 11">
            <a:extLst>
              <a:ext uri="{FF2B5EF4-FFF2-40B4-BE49-F238E27FC236}">
                <a16:creationId xmlns:a16="http://schemas.microsoft.com/office/drawing/2014/main" xmlns="" id="{59F7CB81-0203-405D-1ADE-8128B87FE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9763" y="3486588"/>
            <a:ext cx="1079500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Слово </a:t>
            </a: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xmlns="" id="{410D0F0F-66B4-6683-9949-F2D402F7DD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3725" y="3486588"/>
            <a:ext cx="1079500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Строка 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xmlns="" id="{21B9349B-8B45-FF29-E3C4-7B4BB1C4C9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7689" y="3486588"/>
            <a:ext cx="1800225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Предложение 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xmlns="" id="{6B76E290-5C92-977D-DE35-7245D7399B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9350" y="3486588"/>
            <a:ext cx="1079500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Абзац </a:t>
            </a: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xmlns="" id="{ACA35953-4D77-7BD7-EBB0-5E2AF14EF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1876" y="3486588"/>
            <a:ext cx="1223963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Документ </a:t>
            </a:r>
          </a:p>
        </p:txBody>
      </p:sp>
      <p:sp>
        <p:nvSpPr>
          <p:cNvPr id="7" name="Line 22">
            <a:extLst>
              <a:ext uri="{FF2B5EF4-FFF2-40B4-BE49-F238E27FC236}">
                <a16:creationId xmlns:a16="http://schemas.microsoft.com/office/drawing/2014/main" xmlns="" id="{FB446CDA-1B06-6C35-C944-505813DA83BA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5952332" y="-222606"/>
            <a:ext cx="0" cy="6408737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Line 23">
            <a:extLst>
              <a:ext uri="{FF2B5EF4-FFF2-40B4-BE49-F238E27FC236}">
                <a16:creationId xmlns:a16="http://schemas.microsoft.com/office/drawing/2014/main" xmlns="" id="{7E68C86E-02E4-4983-CCDE-306CF4A0BB9D}"/>
              </a:ext>
            </a:extLst>
          </p:cNvPr>
          <p:cNvSpPr>
            <a:spLocks noChangeShapeType="1"/>
          </p:cNvSpPr>
          <p:nvPr/>
        </p:nvSpPr>
        <p:spPr bwMode="auto">
          <a:xfrm>
            <a:off x="6132513" y="2405501"/>
            <a:ext cx="323850" cy="0"/>
          </a:xfrm>
          <a:prstGeom prst="line">
            <a:avLst/>
          </a:prstGeom>
          <a:ln>
            <a:solidFill>
              <a:schemeClr val="tx1"/>
            </a:solidFill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Line 23">
            <a:extLst>
              <a:ext uri="{FF2B5EF4-FFF2-40B4-BE49-F238E27FC236}">
                <a16:creationId xmlns:a16="http://schemas.microsoft.com/office/drawing/2014/main" xmlns="" id="{76AA6369-FBB3-E9F7-3240-7AE9E089F34E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2513807" y="3215920"/>
            <a:ext cx="468313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Line 23">
            <a:extLst>
              <a:ext uri="{FF2B5EF4-FFF2-40B4-BE49-F238E27FC236}">
                <a16:creationId xmlns:a16="http://schemas.microsoft.com/office/drawing/2014/main" xmlns="" id="{CCAD1EB4-3900-B157-4003-363253063894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521869" y="3215920"/>
            <a:ext cx="468313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Line 23">
            <a:extLst>
              <a:ext uri="{FF2B5EF4-FFF2-40B4-BE49-F238E27FC236}">
                <a16:creationId xmlns:a16="http://schemas.microsoft.com/office/drawing/2014/main" xmlns="" id="{0CAD292A-5964-328F-ED02-112DC2970B9B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4674394" y="3215920"/>
            <a:ext cx="468313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2" name="Line 23">
            <a:extLst>
              <a:ext uri="{FF2B5EF4-FFF2-40B4-BE49-F238E27FC236}">
                <a16:creationId xmlns:a16="http://schemas.microsoft.com/office/drawing/2014/main" xmlns="" id="{3F3ACAF2-24E8-EED3-C8BC-8A4DE5690ECA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6258719" y="3215920"/>
            <a:ext cx="468313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Line 23">
            <a:extLst>
              <a:ext uri="{FF2B5EF4-FFF2-40B4-BE49-F238E27FC236}">
                <a16:creationId xmlns:a16="http://schemas.microsoft.com/office/drawing/2014/main" xmlns="" id="{F913B6F5-B5C8-50ED-0A75-757774FEC782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7843044" y="3215920"/>
            <a:ext cx="468313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4" name="Line 23">
            <a:extLst>
              <a:ext uri="{FF2B5EF4-FFF2-40B4-BE49-F238E27FC236}">
                <a16:creationId xmlns:a16="http://schemas.microsoft.com/office/drawing/2014/main" xmlns="" id="{2AC006C1-53DC-8BBC-AA3C-ADB2343B9F9D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8922544" y="3215920"/>
            <a:ext cx="468313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Line 23">
            <a:extLst>
              <a:ext uri="{FF2B5EF4-FFF2-40B4-BE49-F238E27FC236}">
                <a16:creationId xmlns:a16="http://schemas.microsoft.com/office/drawing/2014/main" xmlns="" id="{1D4AC89D-7249-C4DC-C820-D251CDC8D76C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4852988" y="2755831"/>
            <a:ext cx="396875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xmlns="" id="{F5910C05-2F54-DC9C-A56B-BEA96733BD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389" y="2189601"/>
            <a:ext cx="2016125" cy="4318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400" b="1">
                <a:solidFill>
                  <a:srgbClr val="FFFFFF"/>
                </a:solidFill>
                <a:cs typeface="Arial" charset="0"/>
              </a:rPr>
              <a:t>Фрагмент</a:t>
            </a:r>
            <a:r>
              <a:rPr lang="ru-RU" b="1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24" name="Заголовок 23">
            <a:extLst>
              <a:ext uri="{FF2B5EF4-FFF2-40B4-BE49-F238E27FC236}">
                <a16:creationId xmlns:a16="http://schemas.microsoft.com/office/drawing/2014/main" xmlns="" id="{D0F7E10B-DEBF-792A-9E69-308F36996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6" y="27580"/>
            <a:ext cx="10858993" cy="1325563"/>
          </a:xfrm>
        </p:spPr>
        <p:txBody>
          <a:bodyPr/>
          <a:lstStyle/>
          <a:p>
            <a:pPr algn="l"/>
            <a:r>
              <a:rPr lang="ru-RU" altLang="ru-RU" dirty="0"/>
              <a:t>РАБОТА С ФРАГМЕНТАМИ ТЕКСТА</a:t>
            </a:r>
            <a:endParaRPr lang="ru-RU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6" y="1300678"/>
            <a:ext cx="1971675" cy="17335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370876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31755" grpId="0" animBg="1"/>
      <p:bldP spid="2" grpId="0" animBg="1"/>
      <p:bldP spid="3" grpId="0" animBg="1"/>
      <p:bldP spid="4" grpId="0" animBg="1"/>
      <p:bldP spid="5" grpId="0" animBg="1"/>
      <p:bldP spid="6" grpId="0" animBg="1"/>
      <p:bldP spid="3174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2220" y="4159843"/>
            <a:ext cx="7652252" cy="1953058"/>
          </a:xfrm>
          <a:prstGeom prst="rect">
            <a:avLst/>
          </a:prstGeom>
        </p:spPr>
      </p:pic>
      <p:sp>
        <p:nvSpPr>
          <p:cNvPr id="31756" name="Rectangle 12">
            <a:extLst>
              <a:ext uri="{FF2B5EF4-FFF2-40B4-BE49-F238E27FC236}">
                <a16:creationId xmlns:a16="http://schemas.microsoft.com/office/drawing/2014/main" xmlns="" id="{D67FF22E-E373-A16E-CDEF-9DD7338F9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2" y="2793005"/>
            <a:ext cx="1512887" cy="15113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lnSpc>
                <a:spcPct val="105000"/>
              </a:lnSpc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Удалить из</a:t>
            </a:r>
          </a:p>
          <a:p>
            <a:pPr algn="ctr">
              <a:lnSpc>
                <a:spcPct val="105000"/>
              </a:lnSpc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текста </a:t>
            </a:r>
          </a:p>
          <a:p>
            <a:pPr algn="ctr">
              <a:lnSpc>
                <a:spcPct val="105000"/>
              </a:lnSpc>
              <a:defRPr/>
            </a:pPr>
            <a:r>
              <a:rPr lang="ru-RU" sz="1400" b="1">
                <a:solidFill>
                  <a:srgbClr val="FFFFFF"/>
                </a:solidFill>
                <a:latin typeface="Arial" charset="0"/>
                <a:cs typeface="Arial" charset="0"/>
              </a:rPr>
              <a:t>(клавиши </a:t>
            </a:r>
          </a:p>
          <a:p>
            <a:pPr algn="ctr">
              <a:lnSpc>
                <a:spcPct val="105000"/>
              </a:lnSpc>
              <a:defRPr/>
            </a:pPr>
            <a:r>
              <a:rPr lang="en-US" sz="1400" b="1">
                <a:solidFill>
                  <a:srgbClr val="FFFFFF"/>
                </a:solidFill>
                <a:latin typeface="Arial" charset="0"/>
                <a:cs typeface="Arial" charset="0"/>
              </a:rPr>
              <a:t>Delete </a:t>
            </a:r>
            <a:endParaRPr lang="ru-RU" sz="1400" b="1">
              <a:solidFill>
                <a:srgbClr val="FFFFFF"/>
              </a:solidFill>
              <a:latin typeface="Arial" charset="0"/>
              <a:cs typeface="Arial" charset="0"/>
            </a:endParaRPr>
          </a:p>
          <a:p>
            <a:pPr algn="ctr">
              <a:lnSpc>
                <a:spcPct val="105000"/>
              </a:lnSpc>
              <a:defRPr/>
            </a:pPr>
            <a:r>
              <a:rPr lang="en-US" sz="1400" b="1">
                <a:solidFill>
                  <a:srgbClr val="FFFFFF"/>
                </a:solidFill>
                <a:latin typeface="Arial" charset="0"/>
                <a:cs typeface="Arial" charset="0"/>
              </a:rPr>
              <a:t>Backspace)</a:t>
            </a:r>
            <a:r>
              <a:rPr lang="ru-RU" b="1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31766" name="Line 22">
            <a:extLst>
              <a:ext uri="{FF2B5EF4-FFF2-40B4-BE49-F238E27FC236}">
                <a16:creationId xmlns:a16="http://schemas.microsoft.com/office/drawing/2014/main" xmlns="" id="{5D1E446A-48C8-E1A2-377D-2B0FAF2775ED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5807870" y="-879675"/>
            <a:ext cx="0" cy="6192837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767" name="Line 23">
            <a:extLst>
              <a:ext uri="{FF2B5EF4-FFF2-40B4-BE49-F238E27FC236}">
                <a16:creationId xmlns:a16="http://schemas.microsoft.com/office/drawing/2014/main" xmlns="" id="{D8B8E18E-191B-8048-4391-01B4E6ED0EB4}"/>
              </a:ext>
            </a:extLst>
          </p:cNvPr>
          <p:cNvSpPr>
            <a:spLocks noChangeShapeType="1"/>
          </p:cNvSpPr>
          <p:nvPr/>
        </p:nvSpPr>
        <p:spPr bwMode="auto">
          <a:xfrm>
            <a:off x="8904288" y="2216744"/>
            <a:ext cx="0" cy="503237"/>
          </a:xfrm>
          <a:prstGeom prst="line">
            <a:avLst/>
          </a:prstGeom>
          <a:ln w="28575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Line 23">
            <a:extLst>
              <a:ext uri="{FF2B5EF4-FFF2-40B4-BE49-F238E27FC236}">
                <a16:creationId xmlns:a16="http://schemas.microsoft.com/office/drawing/2014/main" xmlns="" id="{ABE3FEE8-F0A5-216D-3315-E606AC78F288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5538789" y="1981794"/>
            <a:ext cx="396875" cy="3175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xmlns="" id="{0EF19DAB-3692-700C-CAB6-38CD5E08F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1" y="1353143"/>
            <a:ext cx="3960812" cy="4318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400" b="1" dirty="0">
                <a:solidFill>
                  <a:srgbClr val="FFFFFF"/>
                </a:solidFill>
                <a:cs typeface="Arial" charset="0"/>
              </a:rPr>
              <a:t>Действия с фрагментом</a:t>
            </a:r>
            <a:r>
              <a:rPr lang="ru-RU" b="1" dirty="0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xmlns="" id="{7730429D-8F48-1050-4089-BD4636A12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1" y="2793005"/>
            <a:ext cx="1657350" cy="15113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lnSpc>
                <a:spcPct val="105000"/>
              </a:lnSpc>
              <a:defRPr/>
            </a:pPr>
            <a:r>
              <a:rPr lang="ru-RU" b="1" dirty="0">
                <a:solidFill>
                  <a:srgbClr val="FFFFFF"/>
                </a:solidFill>
                <a:latin typeface="Arial" charset="0"/>
                <a:cs typeface="Arial" charset="0"/>
              </a:rPr>
              <a:t>Копировать </a:t>
            </a:r>
            <a:br>
              <a:rPr lang="ru-RU" b="1" dirty="0">
                <a:solidFill>
                  <a:srgbClr val="FFFFFF"/>
                </a:solidFill>
                <a:latin typeface="Arial" charset="0"/>
                <a:cs typeface="Arial" charset="0"/>
              </a:rPr>
            </a:br>
            <a:r>
              <a:rPr lang="ru-RU" b="1" dirty="0">
                <a:solidFill>
                  <a:srgbClr val="FFFFFF"/>
                </a:solidFill>
                <a:latin typeface="Arial" charset="0"/>
                <a:cs typeface="Arial" charset="0"/>
              </a:rPr>
              <a:t>в буфер </a:t>
            </a:r>
            <a:br>
              <a:rPr lang="ru-RU" b="1" dirty="0">
                <a:solidFill>
                  <a:srgbClr val="FFFFFF"/>
                </a:solidFill>
                <a:latin typeface="Arial" charset="0"/>
                <a:cs typeface="Arial" charset="0"/>
              </a:rPr>
            </a:br>
            <a:r>
              <a:rPr lang="ru-RU" b="1" dirty="0">
                <a:solidFill>
                  <a:srgbClr val="FFFFFF"/>
                </a:solidFill>
                <a:latin typeface="Arial" charset="0"/>
                <a:cs typeface="Arial" charset="0"/>
              </a:rPr>
              <a:t>обмена</a:t>
            </a:r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xmlns="" id="{3E77F5DE-97D2-B7A7-481E-DC158F2AF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2976" y="2793005"/>
            <a:ext cx="1657350" cy="15113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lnSpc>
                <a:spcPct val="105000"/>
              </a:lnSpc>
              <a:defRPr/>
            </a:pPr>
            <a:r>
              <a:rPr lang="ru-RU" b="1" dirty="0">
                <a:solidFill>
                  <a:srgbClr val="FFFFFF"/>
                </a:solidFill>
                <a:cs typeface="Arial" charset="0"/>
              </a:rPr>
              <a:t>Вырезать из</a:t>
            </a:r>
          </a:p>
          <a:p>
            <a:pPr algn="ctr">
              <a:lnSpc>
                <a:spcPct val="105000"/>
              </a:lnSpc>
              <a:defRPr/>
            </a:pPr>
            <a:r>
              <a:rPr lang="ru-RU" b="1" dirty="0">
                <a:solidFill>
                  <a:srgbClr val="FFFFFF"/>
                </a:solidFill>
                <a:cs typeface="Arial" charset="0"/>
              </a:rPr>
              <a:t>текста </a:t>
            </a:r>
          </a:p>
          <a:p>
            <a:pPr algn="ctr">
              <a:lnSpc>
                <a:spcPct val="105000"/>
              </a:lnSpc>
              <a:defRPr/>
            </a:pPr>
            <a:r>
              <a:rPr lang="ru-RU" b="1" dirty="0">
                <a:solidFill>
                  <a:srgbClr val="FFFFFF"/>
                </a:solidFill>
                <a:latin typeface="Arial" charset="0"/>
                <a:cs typeface="Arial" charset="0"/>
              </a:rPr>
              <a:t>(поместить </a:t>
            </a:r>
          </a:p>
          <a:p>
            <a:pPr algn="ctr">
              <a:lnSpc>
                <a:spcPct val="105000"/>
              </a:lnSpc>
              <a:defRPr/>
            </a:pPr>
            <a:r>
              <a:rPr lang="ru-RU" b="1" dirty="0">
                <a:solidFill>
                  <a:srgbClr val="FFFFFF"/>
                </a:solidFill>
                <a:latin typeface="Arial" charset="0"/>
                <a:cs typeface="Arial" charset="0"/>
              </a:rPr>
              <a:t>в буфер</a:t>
            </a:r>
          </a:p>
          <a:p>
            <a:pPr algn="ctr">
              <a:lnSpc>
                <a:spcPct val="105000"/>
              </a:lnSpc>
              <a:defRPr/>
            </a:pPr>
            <a:r>
              <a:rPr lang="ru-RU" b="1" dirty="0">
                <a:solidFill>
                  <a:srgbClr val="FFFFFF"/>
                </a:solidFill>
                <a:latin typeface="Arial" charset="0"/>
                <a:cs typeface="Arial" charset="0"/>
              </a:rPr>
              <a:t>обмена</a:t>
            </a:r>
            <a:r>
              <a:rPr lang="en-US" b="1" dirty="0">
                <a:solidFill>
                  <a:srgbClr val="FFFFFF"/>
                </a:solidFill>
                <a:latin typeface="Arial" charset="0"/>
                <a:cs typeface="Arial" charset="0"/>
              </a:rPr>
              <a:t>)</a:t>
            </a:r>
            <a:r>
              <a:rPr lang="ru-RU" sz="20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20" name="Rectangle 12">
            <a:extLst>
              <a:ext uri="{FF2B5EF4-FFF2-40B4-BE49-F238E27FC236}">
                <a16:creationId xmlns:a16="http://schemas.microsoft.com/office/drawing/2014/main" xmlns="" id="{40482C7A-7312-CF15-F30F-AF5E67581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3" y="2793005"/>
            <a:ext cx="1512888" cy="15113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Вставить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из буфера 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обмена</a:t>
            </a:r>
          </a:p>
        </p:txBody>
      </p:sp>
      <p:sp>
        <p:nvSpPr>
          <p:cNvPr id="21" name="Line 23">
            <a:extLst>
              <a:ext uri="{FF2B5EF4-FFF2-40B4-BE49-F238E27FC236}">
                <a16:creationId xmlns:a16="http://schemas.microsoft.com/office/drawing/2014/main" xmlns="" id="{0CA223CB-5F36-E218-8773-8A8357935009}"/>
              </a:ext>
            </a:extLst>
          </p:cNvPr>
          <p:cNvSpPr>
            <a:spLocks noChangeShapeType="1"/>
          </p:cNvSpPr>
          <p:nvPr/>
        </p:nvSpPr>
        <p:spPr bwMode="auto">
          <a:xfrm>
            <a:off x="6959601" y="2216744"/>
            <a:ext cx="0" cy="503237"/>
          </a:xfrm>
          <a:prstGeom prst="line">
            <a:avLst/>
          </a:prstGeom>
          <a:ln w="28575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2" name="Line 23">
            <a:extLst>
              <a:ext uri="{FF2B5EF4-FFF2-40B4-BE49-F238E27FC236}">
                <a16:creationId xmlns:a16="http://schemas.microsoft.com/office/drawing/2014/main" xmlns="" id="{4F3038DC-92FF-E52D-E95B-C5F063EF2E7F}"/>
              </a:ext>
            </a:extLst>
          </p:cNvPr>
          <p:cNvSpPr>
            <a:spLocks noChangeShapeType="1"/>
          </p:cNvSpPr>
          <p:nvPr/>
        </p:nvSpPr>
        <p:spPr bwMode="auto">
          <a:xfrm>
            <a:off x="4583113" y="2216744"/>
            <a:ext cx="0" cy="503237"/>
          </a:xfrm>
          <a:prstGeom prst="line">
            <a:avLst/>
          </a:prstGeom>
          <a:ln w="28575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" name="Line 23">
            <a:extLst>
              <a:ext uri="{FF2B5EF4-FFF2-40B4-BE49-F238E27FC236}">
                <a16:creationId xmlns:a16="http://schemas.microsoft.com/office/drawing/2014/main" xmlns="" id="{F5F28D06-BDC4-9649-45E9-BB0368B4DF72}"/>
              </a:ext>
            </a:extLst>
          </p:cNvPr>
          <p:cNvSpPr>
            <a:spLocks noChangeShapeType="1"/>
          </p:cNvSpPr>
          <p:nvPr/>
        </p:nvSpPr>
        <p:spPr bwMode="auto">
          <a:xfrm>
            <a:off x="2711451" y="2216744"/>
            <a:ext cx="0" cy="503237"/>
          </a:xfrm>
          <a:prstGeom prst="line">
            <a:avLst/>
          </a:prstGeom>
          <a:ln w="28575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" name="Заголовок 23">
            <a:extLst>
              <a:ext uri="{FF2B5EF4-FFF2-40B4-BE49-F238E27FC236}">
                <a16:creationId xmlns:a16="http://schemas.microsoft.com/office/drawing/2014/main" xmlns="" id="{D0F7E10B-DEBF-792A-9E69-308F36996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6" y="27580"/>
            <a:ext cx="10858993" cy="1325563"/>
          </a:xfrm>
        </p:spPr>
        <p:txBody>
          <a:bodyPr/>
          <a:lstStyle/>
          <a:p>
            <a:pPr algn="l"/>
            <a:r>
              <a:rPr lang="ru-RU" altLang="ru-RU" dirty="0"/>
              <a:t>РАБОТА С ФРАГМЕНТАМИ ТЕКСТА</a:t>
            </a:r>
            <a:endParaRPr lang="ru-RU" dirty="0"/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4">
            <a:extLst>
              <a:ext uri="{FF2B5EF4-FFF2-40B4-BE49-F238E27FC236}">
                <a16:creationId xmlns:a16="http://schemas.microsoft.com/office/drawing/2014/main" xmlns="" id="{3CFD728B-0E41-4BC8-423D-1DD88E09A82B}"/>
              </a:ext>
            </a:extLst>
          </p:cNvPr>
          <p:cNvSpPr txBox="1">
            <a:spLocks/>
          </p:cNvSpPr>
          <p:nvPr/>
        </p:nvSpPr>
        <p:spPr>
          <a:xfrm>
            <a:off x="1687010" y="453468"/>
            <a:ext cx="10202095" cy="49826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AB5EC"/>
              </a:buClr>
              <a:buFont typeface="Системный шрифт, обычный"/>
              <a:buChar char="✦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AB5EC"/>
              </a:buClr>
              <a:buFont typeface="Системный шрифт, обычный"/>
              <a:buChar char="✦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AB5EC"/>
              </a:buClr>
              <a:buFont typeface="Системный шрифт, обычный"/>
              <a:buChar char="✦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AB5EC"/>
              </a:buClr>
              <a:buFont typeface="Системный шрифт, обычный"/>
              <a:buChar char="✦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AB5EC"/>
              </a:buClr>
              <a:buFont typeface="Системный шрифт, обычный"/>
              <a:buChar char="✦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ct val="30000"/>
              </a:spcBef>
              <a:buNone/>
            </a:pPr>
            <a:r>
              <a:rPr lang="ru-RU" altLang="ru-RU" sz="2400" b="1" dirty="0"/>
              <a:t>Набор (ввод)</a:t>
            </a:r>
            <a:r>
              <a:rPr lang="ru-RU" altLang="ru-RU" sz="2400" dirty="0"/>
              <a:t> текста осуществляется с помощью клавиатуры. Навык квалифицированного клавиатурного письма сегодня считается социальным, общекультурным. Изучить расположение букв на клавиатуре и освоить навыки ввода текста проще всего в процессе работы с </a:t>
            </a:r>
            <a:r>
              <a:rPr lang="ru-RU" altLang="ru-RU" sz="2400" b="1" dirty="0"/>
              <a:t>клавиатурным тренажёром</a:t>
            </a:r>
            <a:r>
              <a:rPr lang="ru-RU" altLang="ru-RU" sz="2400" dirty="0"/>
              <a:t>.</a:t>
            </a:r>
          </a:p>
          <a:p>
            <a:pPr marL="0" indent="0">
              <a:lnSpc>
                <a:spcPct val="110000"/>
              </a:lnSpc>
              <a:spcBef>
                <a:spcPct val="30000"/>
              </a:spcBef>
              <a:buNone/>
            </a:pPr>
            <a:r>
              <a:rPr lang="ru-RU" altLang="ru-RU" sz="2400" dirty="0"/>
              <a:t>При </a:t>
            </a:r>
            <a:r>
              <a:rPr lang="ru-RU" altLang="ru-RU" sz="2400" b="1" dirty="0"/>
              <a:t>редактировании (правке)</a:t>
            </a:r>
            <a:r>
              <a:rPr lang="ru-RU" altLang="ru-RU" sz="2400" dirty="0"/>
              <a:t> текста его просматривают, чтобы убедиться, что всё правильно, исправляют обнаруженные ошибки и вносят необходимые изменения. При редактировании можно работать не только с отдельными символами, но и с целыми фрагментами текста: удалять, вырезать, копировать в буфер обмена и вставлять в нужное место один или несколько раз.</a:t>
            </a:r>
          </a:p>
          <a:p>
            <a:pPr marL="0" indent="0">
              <a:lnSpc>
                <a:spcPct val="110000"/>
              </a:lnSpc>
              <a:spcBef>
                <a:spcPct val="30000"/>
              </a:spcBef>
              <a:buNone/>
            </a:pPr>
            <a:r>
              <a:rPr lang="ru-RU" altLang="ru-RU" sz="2400" dirty="0"/>
              <a:t>В современных текстовых процессорах реализованы </a:t>
            </a:r>
            <a:r>
              <a:rPr lang="ru-RU" altLang="ru-RU" sz="2400" b="1" dirty="0"/>
              <a:t>функции проверки правописания, поиска</a:t>
            </a:r>
            <a:r>
              <a:rPr lang="ru-RU" altLang="ru-RU" sz="2400" dirty="0"/>
              <a:t> заданного </a:t>
            </a:r>
            <a:r>
              <a:rPr lang="ru-RU" altLang="ru-RU" sz="2400" b="1" dirty="0"/>
              <a:t>фрагмента</a:t>
            </a:r>
            <a:r>
              <a:rPr lang="ru-RU" altLang="ru-RU" sz="2400" dirty="0"/>
              <a:t> текста и </a:t>
            </a:r>
            <a:r>
              <a:rPr lang="ru-RU" altLang="ru-RU" sz="2400" b="1" dirty="0"/>
              <a:t>замены</a:t>
            </a:r>
            <a:r>
              <a:rPr lang="ru-RU" altLang="ru-RU" sz="2400" dirty="0"/>
              <a:t> его другим фрагментом.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1104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622D1CD-5D56-DB5F-232A-522289A3C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98D14DD0-5667-DC87-6D7D-2BA92FCD7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dirty="0"/>
              <a:t>Как вы понимаете высказывание о том, что «навык квалифицированного клавиатурного письма сегодня считается социальным, общекультурным»? </a:t>
            </a:r>
          </a:p>
          <a:p>
            <a:r>
              <a:rPr lang="ru-RU" altLang="ru-RU" dirty="0"/>
              <a:t>Нужен ли этот навык лично вам?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02710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622D1CD-5D56-DB5F-232A-522289A3C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98D14DD0-5667-DC87-6D7D-2BA92FCD7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dirty="0"/>
              <a:t>По какому принципу расположены на клавиатуре русские буквы?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330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622D1CD-5D56-DB5F-232A-522289A3C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98D14DD0-5667-DC87-6D7D-2BA92FCD7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dirty="0"/>
              <a:t>Перечислите основные рекомендации, которых следует придерживаться при работе на клавиатуре.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00971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622D1CD-5D56-DB5F-232A-522289A3C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98D14DD0-5667-DC87-6D7D-2BA92FCD7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dirty="0"/>
              <a:t>Каких правил следует придерживаться при клавиатурном письме?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60254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622D1CD-5D56-DB5F-232A-522289A3C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98D14DD0-5667-DC87-6D7D-2BA92FCD7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altLang="ru-RU" sz="3000" dirty="0"/>
              <a:t>В каком из перечисленных ниже предложений правильно расставлены пробелы между словами и знаками препинания?</a:t>
            </a: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ru-RU" altLang="ru-RU" dirty="0"/>
              <a:t>1) Синица на море пустилась :она хвалилась, что хочет море сжечь.</a:t>
            </a: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ru-RU" altLang="ru-RU" dirty="0"/>
              <a:t>2) Синица на море </a:t>
            </a:r>
            <a:r>
              <a:rPr lang="ru-RU" altLang="ru-RU" dirty="0" err="1"/>
              <a:t>пустилась:она</a:t>
            </a:r>
            <a:r>
              <a:rPr lang="ru-RU" altLang="ru-RU" dirty="0"/>
              <a:t> хвалилась, что хочет море сжечь.</a:t>
            </a: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ru-RU" altLang="ru-RU" dirty="0"/>
              <a:t>3) Синица на море пустилась: она хвалилась, что хочет море сжечь.</a:t>
            </a: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ru-RU" altLang="ru-RU" dirty="0"/>
              <a:t>4) Синица на море пустилась : она хвалилась, что хочет море сжечь.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3707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622D1CD-5D56-DB5F-232A-522289A3C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98D14DD0-5667-DC87-6D7D-2BA92FCD7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dirty="0"/>
              <a:t>Как можно переместить курсор к обнаруженной ошибке?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89220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622D1CD-5D56-DB5F-232A-522289A3C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98D14DD0-5667-DC87-6D7D-2BA92FCD7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dirty="0"/>
              <a:t>Что может рассматриваться в качестве фрагмента текста?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83571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622D1CD-5D56-DB5F-232A-522289A3C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98D14DD0-5667-DC87-6D7D-2BA92FCD7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dirty="0"/>
              <a:t>Сколько раз можно вставить в текст один и тот же фрагмент из буфера обмена?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61935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94EC8655-2FCF-6D87-F16E-98F64CD3A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237" y="0"/>
            <a:ext cx="9787703" cy="1325563"/>
          </a:xfrm>
        </p:spPr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xmlns="" id="{694BDE0E-B01F-2A56-4D2F-92CDCF6ADC1E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1743237" y="1039267"/>
            <a:ext cx="10858994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19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12700"/>
            <a:r>
              <a:rPr lang="ru-RU" altLang="ru-RU" dirty="0">
                <a:solidFill>
                  <a:schemeClr val="tx2"/>
                </a:solidFill>
                <a:latin typeface="+mn-lt"/>
              </a:rPr>
              <a:t>Выберите (отметьте галочкой) действия, которые могут быть выполнены в режиме работы с файлами: </a:t>
            </a:r>
          </a:p>
        </p:txBody>
      </p:sp>
      <p:graphicFrame>
        <p:nvGraphicFramePr>
          <p:cNvPr id="6" name="Group 14">
            <a:extLst>
              <a:ext uri="{FF2B5EF4-FFF2-40B4-BE49-F238E27FC236}">
                <a16:creationId xmlns:a16="http://schemas.microsoft.com/office/drawing/2014/main" xmlns="" id="{8E6C8903-E380-D178-B494-BB6704DDAC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653166"/>
              </p:ext>
            </p:extLst>
          </p:nvPr>
        </p:nvGraphicFramePr>
        <p:xfrm>
          <a:off x="3190437" y="1978634"/>
          <a:ext cx="6480175" cy="4267200"/>
        </p:xfrm>
        <a:graphic>
          <a:graphicData uri="http://schemas.openxmlformats.org/drawingml/2006/table">
            <a:tbl>
              <a:tblPr/>
              <a:tblGrid>
                <a:gridCol w="16065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736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Открытие файла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Редактирование файла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Форматирование файла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Поиск и замена текста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Проверка правописания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Изменение параметров страницы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Перемещение фрагментов текста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Обращение к справочной системе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Сохранение файла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Печать файла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41702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94EC8655-2FCF-6D87-F16E-98F64CD3A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237" y="0"/>
            <a:ext cx="9787703" cy="1325563"/>
          </a:xfrm>
        </p:spPr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xmlns="" id="{694BDE0E-B01F-2A56-4D2F-92CDCF6ADC1E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1743237" y="1039267"/>
            <a:ext cx="10858994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19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19050"/>
            <a:r>
              <a:rPr lang="ru-RU" altLang="ru-RU" dirty="0">
                <a:solidFill>
                  <a:schemeClr val="tx2"/>
                </a:solidFill>
                <a:latin typeface="+mn-lt"/>
              </a:rPr>
              <a:t>Установите соответствие между пиктограммами и обозначенными ими действиями: </a:t>
            </a:r>
          </a:p>
        </p:txBody>
      </p:sp>
      <p:pic>
        <p:nvPicPr>
          <p:cNvPr id="7" name="Picture 59">
            <a:extLst>
              <a:ext uri="{FF2B5EF4-FFF2-40B4-BE49-F238E27FC236}">
                <a16:creationId xmlns:a16="http://schemas.microsoft.com/office/drawing/2014/main" xmlns="" id="{78920489-34B9-9D91-A9A9-9FEAAB5D0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236" y="1907197"/>
            <a:ext cx="5016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0">
            <a:extLst>
              <a:ext uri="{FF2B5EF4-FFF2-40B4-BE49-F238E27FC236}">
                <a16:creationId xmlns:a16="http://schemas.microsoft.com/office/drawing/2014/main" xmlns="" id="{A9692958-3E3B-971F-D855-854B0DDBC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237" y="2481871"/>
            <a:ext cx="5048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1">
            <a:extLst>
              <a:ext uri="{FF2B5EF4-FFF2-40B4-BE49-F238E27FC236}">
                <a16:creationId xmlns:a16="http://schemas.microsoft.com/office/drawing/2014/main" xmlns="" id="{9BD45CFE-E45A-D992-04F1-3F06B3BF1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237" y="2915260"/>
            <a:ext cx="50482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2">
            <a:extLst>
              <a:ext uri="{FF2B5EF4-FFF2-40B4-BE49-F238E27FC236}">
                <a16:creationId xmlns:a16="http://schemas.microsoft.com/office/drawing/2014/main" xmlns="" id="{697EC97B-34DF-248F-81CC-C8DD321CC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236" y="3418496"/>
            <a:ext cx="53975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3">
            <a:extLst>
              <a:ext uri="{FF2B5EF4-FFF2-40B4-BE49-F238E27FC236}">
                <a16:creationId xmlns:a16="http://schemas.microsoft.com/office/drawing/2014/main" xmlns="" id="{B8181D08-8008-8BBA-7ECB-C56ABB454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236" y="3994760"/>
            <a:ext cx="5270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4">
            <a:extLst>
              <a:ext uri="{FF2B5EF4-FFF2-40B4-BE49-F238E27FC236}">
                <a16:creationId xmlns:a16="http://schemas.microsoft.com/office/drawing/2014/main" xmlns="" id="{F49A736A-03D1-FD53-2BF8-B52975099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262" y="5723546"/>
            <a:ext cx="414337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65">
            <a:extLst>
              <a:ext uri="{FF2B5EF4-FFF2-40B4-BE49-F238E27FC236}">
                <a16:creationId xmlns:a16="http://schemas.microsoft.com/office/drawing/2014/main" xmlns="" id="{877632AC-ECDF-FCB0-2848-521AB04FD79D}"/>
              </a:ext>
            </a:extLst>
          </p:cNvPr>
          <p:cNvGrpSpPr>
            <a:grpSpLocks/>
          </p:cNvGrpSpPr>
          <p:nvPr/>
        </p:nvGrpSpPr>
        <p:grpSpPr bwMode="auto">
          <a:xfrm>
            <a:off x="3695262" y="5147284"/>
            <a:ext cx="433387" cy="360362"/>
            <a:chOff x="2109" y="2931"/>
            <a:chExt cx="272" cy="317"/>
          </a:xfrm>
        </p:grpSpPr>
        <p:sp>
          <p:nvSpPr>
            <p:cNvPr id="14" name="AutoShape 66">
              <a:extLst>
                <a:ext uri="{FF2B5EF4-FFF2-40B4-BE49-F238E27FC236}">
                  <a16:creationId xmlns:a16="http://schemas.microsoft.com/office/drawing/2014/main" xmlns="" id="{552CAC2F-E1CB-7F9A-8534-220352FFCD7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109" y="2931"/>
              <a:ext cx="181" cy="272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rot="10800000"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-----</a:t>
              </a:r>
            </a:p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-----</a:t>
              </a:r>
            </a:p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-----</a:t>
              </a:r>
            </a:p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-----</a:t>
              </a:r>
            </a:p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-----</a:t>
              </a:r>
            </a:p>
          </p:txBody>
        </p:sp>
        <p:sp>
          <p:nvSpPr>
            <p:cNvPr id="15" name="AutoShape 67">
              <a:extLst>
                <a:ext uri="{FF2B5EF4-FFF2-40B4-BE49-F238E27FC236}">
                  <a16:creationId xmlns:a16="http://schemas.microsoft.com/office/drawing/2014/main" xmlns="" id="{B00DA582-CE19-E46F-0ED2-06F835DD906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200" y="2976"/>
              <a:ext cx="181" cy="272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rot="10800000"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</a:t>
              </a:r>
            </a:p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</a:t>
              </a:r>
            </a:p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</a:t>
              </a:r>
            </a:p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</a:t>
              </a:r>
            </a:p>
            <a:p>
              <a:pPr algn="ctr">
                <a:lnSpc>
                  <a:spcPct val="35000"/>
                </a:lnSpc>
              </a:pPr>
              <a:r>
                <a:rPr lang="ru-RU" altLang="ru-RU" sz="1200"/>
                <a:t>----</a:t>
              </a:r>
            </a:p>
          </p:txBody>
        </p:sp>
      </p:grpSp>
      <p:pic>
        <p:nvPicPr>
          <p:cNvPr id="16" name="Picture 68">
            <a:extLst>
              <a:ext uri="{FF2B5EF4-FFF2-40B4-BE49-F238E27FC236}">
                <a16:creationId xmlns:a16="http://schemas.microsoft.com/office/drawing/2014/main" xmlns="" id="{B2B65FC8-6B3A-0B44-468D-C09152AE1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261" y="4642459"/>
            <a:ext cx="431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0">
            <a:extLst>
              <a:ext uri="{FF2B5EF4-FFF2-40B4-BE49-F238E27FC236}">
                <a16:creationId xmlns:a16="http://schemas.microsoft.com/office/drawing/2014/main" xmlns="" id="{B0149450-D387-5AAF-1BD9-C3EE515B7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589" y="1907197"/>
            <a:ext cx="3095625" cy="360363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>
                <a:solidFill>
                  <a:schemeClr val="tx2"/>
                </a:solidFill>
                <a:latin typeface="+mn-lt"/>
              </a:rPr>
              <a:t>Открыть</a:t>
            </a:r>
            <a:r>
              <a:rPr lang="ru-RU" altLang="ru-RU">
                <a:solidFill>
                  <a:schemeClr val="tx2"/>
                </a:solidFill>
                <a:latin typeface="+mn-lt"/>
              </a:rPr>
              <a:t> </a:t>
            </a: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xmlns="" id="{7A3DAE7B-5B14-8A6B-87FF-147366E59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589" y="2483459"/>
            <a:ext cx="3095625" cy="360362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 dirty="0">
                <a:solidFill>
                  <a:schemeClr val="tx2"/>
                </a:solidFill>
                <a:latin typeface="+mn-lt"/>
              </a:rPr>
              <a:t>Создать</a:t>
            </a:r>
            <a:endParaRPr lang="ru-RU" altLang="ru-RU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9" name="Rectangle 10">
            <a:extLst>
              <a:ext uri="{FF2B5EF4-FFF2-40B4-BE49-F238E27FC236}">
                <a16:creationId xmlns:a16="http://schemas.microsoft.com/office/drawing/2014/main" xmlns="" id="{2DA9A815-C536-520D-14D4-72A8A52EF1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589" y="3059722"/>
            <a:ext cx="3095625" cy="360363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>
                <a:solidFill>
                  <a:schemeClr val="tx2"/>
                </a:solidFill>
              </a:rPr>
              <a:t>Сохранить</a:t>
            </a:r>
            <a:r>
              <a:rPr lang="ru-RU" altLang="ru-RU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xmlns="" id="{91F407F2-2712-A780-D544-BBD3B4031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589" y="3635984"/>
            <a:ext cx="3095625" cy="360362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>
                <a:solidFill>
                  <a:schemeClr val="tx2"/>
                </a:solidFill>
              </a:rPr>
              <a:t>Печать</a:t>
            </a:r>
            <a:r>
              <a:rPr lang="ru-RU" altLang="ru-RU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21" name="Rectangle 10">
            <a:extLst>
              <a:ext uri="{FF2B5EF4-FFF2-40B4-BE49-F238E27FC236}">
                <a16:creationId xmlns:a16="http://schemas.microsoft.com/office/drawing/2014/main" xmlns="" id="{3DD4536F-6BFD-2ED9-A815-D166A46641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589" y="4210659"/>
            <a:ext cx="3095625" cy="360362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>
                <a:solidFill>
                  <a:schemeClr val="tx2"/>
                </a:solidFill>
              </a:rPr>
              <a:t>Вставить</a:t>
            </a:r>
            <a:r>
              <a:rPr lang="ru-RU" altLang="ru-RU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22" name="Rectangle 10">
            <a:extLst>
              <a:ext uri="{FF2B5EF4-FFF2-40B4-BE49-F238E27FC236}">
                <a16:creationId xmlns:a16="http://schemas.microsoft.com/office/drawing/2014/main" xmlns="" id="{D574F25F-A764-C17A-76BB-A78C4C1D5A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589" y="4786922"/>
            <a:ext cx="3095625" cy="360363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>
                <a:solidFill>
                  <a:schemeClr val="tx2"/>
                </a:solidFill>
              </a:rPr>
              <a:t>Сохранить как</a:t>
            </a:r>
            <a:r>
              <a:rPr lang="ru-RU" altLang="ru-RU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xmlns="" id="{42CFD806-4330-F556-6809-C97450F8D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589" y="5363184"/>
            <a:ext cx="3095625" cy="360362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>
                <a:solidFill>
                  <a:schemeClr val="tx2"/>
                </a:solidFill>
              </a:rPr>
              <a:t>Копировать</a:t>
            </a:r>
            <a:r>
              <a:rPr lang="ru-RU" altLang="ru-RU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24" name="Rectangle 10">
            <a:extLst>
              <a:ext uri="{FF2B5EF4-FFF2-40B4-BE49-F238E27FC236}">
                <a16:creationId xmlns:a16="http://schemas.microsoft.com/office/drawing/2014/main" xmlns="" id="{BA600D68-7C86-BA12-13FF-C48D86B967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9589" y="5939447"/>
            <a:ext cx="3095625" cy="360363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 dirty="0">
                <a:solidFill>
                  <a:schemeClr val="tx2"/>
                </a:solidFill>
              </a:rPr>
              <a:t>Вырезать</a:t>
            </a:r>
            <a:r>
              <a:rPr lang="ru-RU" altLang="ru-RU" dirty="0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58762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94EC8655-2FCF-6D87-F16E-98F64CD3A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237" y="0"/>
            <a:ext cx="9787703" cy="1325563"/>
          </a:xfrm>
        </p:spPr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xmlns="" id="{694BDE0E-B01F-2A56-4D2F-92CDCF6ADC1E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1743237" y="1039267"/>
            <a:ext cx="10858994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19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12700"/>
            <a:r>
              <a:rPr lang="ru-RU" altLang="ru-RU" dirty="0">
                <a:solidFill>
                  <a:schemeClr val="tx2"/>
                </a:solidFill>
                <a:latin typeface="+mn-lt"/>
              </a:rPr>
              <a:t>Выберите (отметьте галочкой) команды, при выполнении которых выделенный фрагмент текста попадёт в буфер обмена: </a:t>
            </a:r>
          </a:p>
        </p:txBody>
      </p:sp>
      <p:graphicFrame>
        <p:nvGraphicFramePr>
          <p:cNvPr id="4" name="Group 71">
            <a:extLst>
              <a:ext uri="{FF2B5EF4-FFF2-40B4-BE49-F238E27FC236}">
                <a16:creationId xmlns:a16="http://schemas.microsoft.com/office/drawing/2014/main" xmlns="" id="{8CCF91EE-A063-2EDF-650D-63D862CED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49745"/>
              </p:ext>
            </p:extLst>
          </p:nvPr>
        </p:nvGraphicFramePr>
        <p:xfrm>
          <a:off x="4121583" y="1963738"/>
          <a:ext cx="4464050" cy="4437057"/>
        </p:xfrm>
        <a:graphic>
          <a:graphicData uri="http://schemas.openxmlformats.org/drawingml/2006/table">
            <a:tbl>
              <a:tblPr/>
              <a:tblGrid>
                <a:gridCol w="11064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575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Открыть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Копировать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Удалить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Вырезать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Вставить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Переместить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Отменить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Повторить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Заменить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068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Найти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01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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Сохранить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33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39261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EFCBD46-92C1-7931-681F-21C23375D50C}"/>
              </a:ext>
            </a:extLst>
          </p:cNvPr>
          <p:cNvSpPr txBox="1"/>
          <p:nvPr/>
        </p:nvSpPr>
        <p:spPr>
          <a:xfrm>
            <a:off x="1965960" y="335280"/>
            <a:ext cx="99669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400" b="1" dirty="0">
                <a:solidFill>
                  <a:schemeClr val="tx2"/>
                </a:solidFill>
              </a:rPr>
              <a:t>Подготовка документа на компьютере</a:t>
            </a:r>
            <a:r>
              <a:rPr lang="ru-RU" altLang="ru-RU" sz="2400" dirty="0">
                <a:solidFill>
                  <a:schemeClr val="tx2"/>
                </a:solidFill>
              </a:rPr>
              <a:t> состоит из таких этапов, как набор, редактирование и форматирование.</a:t>
            </a:r>
            <a:endParaRPr lang="ru-RU" sz="2400" dirty="0">
              <a:solidFill>
                <a:schemeClr val="tx2"/>
              </a:solidFill>
              <a:cs typeface="Arial" charset="0"/>
            </a:endParaRPr>
          </a:p>
          <a:p>
            <a:endParaRPr lang="ru-RU" dirty="0"/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xmlns="" id="{EAC3073B-C1B1-8B0A-7E8B-D2557002C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8998" y="1443276"/>
            <a:ext cx="1584325" cy="12255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Режим 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работы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текстового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редактора</a:t>
            </a: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xmlns="" id="{AFBAE438-04D7-8E14-DC55-63979E8E7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9948" y="1587738"/>
            <a:ext cx="1800225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Вставка</a:t>
            </a:r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xmlns="" id="{C79CA37B-B39E-2631-59AF-9DED25E716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5022" y="2164002"/>
            <a:ext cx="1835150" cy="39528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Замена</a:t>
            </a:r>
          </a:p>
        </p:txBody>
      </p:sp>
      <p:sp>
        <p:nvSpPr>
          <p:cNvPr id="16" name="Line 9">
            <a:extLst>
              <a:ext uri="{FF2B5EF4-FFF2-40B4-BE49-F238E27FC236}">
                <a16:creationId xmlns:a16="http://schemas.microsoft.com/office/drawing/2014/main" xmlns="" id="{97ED3CC5-F867-8610-BD3F-BA877663B3D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24910" y="1767126"/>
            <a:ext cx="971550" cy="215900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Line 10">
            <a:extLst>
              <a:ext uri="{FF2B5EF4-FFF2-40B4-BE49-F238E27FC236}">
                <a16:creationId xmlns:a16="http://schemas.microsoft.com/office/drawing/2014/main" xmlns="" id="{19E6DFB4-C82B-1BC2-0E1E-BB339E291D6A}"/>
              </a:ext>
            </a:extLst>
          </p:cNvPr>
          <p:cNvSpPr>
            <a:spLocks noChangeShapeType="1"/>
          </p:cNvSpPr>
          <p:nvPr/>
        </p:nvSpPr>
        <p:spPr bwMode="auto">
          <a:xfrm>
            <a:off x="4588398" y="1983026"/>
            <a:ext cx="936625" cy="323850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xmlns="" id="{91CAF32C-3EF4-CCC8-8A0A-C29BA6AAF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035" y="2668826"/>
            <a:ext cx="1873250" cy="6477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Лишний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символ </a:t>
            </a: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xmlns="" id="{6333A790-C963-21DC-2AC2-BE28FACBC2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523" y="3821351"/>
            <a:ext cx="1908175" cy="6477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Пропущенный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символ </a:t>
            </a:r>
          </a:p>
        </p:txBody>
      </p:sp>
      <p:sp>
        <p:nvSpPr>
          <p:cNvPr id="20" name="Rectangle 15">
            <a:extLst>
              <a:ext uri="{FF2B5EF4-FFF2-40B4-BE49-F238E27FC236}">
                <a16:creationId xmlns:a16="http://schemas.microsoft.com/office/drawing/2014/main" xmlns="" id="{B13AF39D-A3AD-650B-0A26-D1851A1E7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5111" y="4937363"/>
            <a:ext cx="1906587" cy="7556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Неверный 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символ</a:t>
            </a:r>
          </a:p>
        </p:txBody>
      </p:sp>
      <p:sp>
        <p:nvSpPr>
          <p:cNvPr id="21" name="Rectangle 17">
            <a:extLst>
              <a:ext uri="{FF2B5EF4-FFF2-40B4-BE49-F238E27FC236}">
                <a16:creationId xmlns:a16="http://schemas.microsoft.com/office/drawing/2014/main" xmlns="" id="{5D976C71-2CE7-C5F4-06D2-BE97754C2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9948" y="3532427"/>
            <a:ext cx="1908175" cy="39528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Удалять  </a:t>
            </a:r>
          </a:p>
        </p:txBody>
      </p:sp>
      <p:sp>
        <p:nvSpPr>
          <p:cNvPr id="22" name="Rectangle 19">
            <a:extLst>
              <a:ext uri="{FF2B5EF4-FFF2-40B4-BE49-F238E27FC236}">
                <a16:creationId xmlns:a16="http://schemas.microsoft.com/office/drawing/2014/main" xmlns="" id="{177032CE-4691-8D89-8A68-27B32E3D1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922" y="4251563"/>
            <a:ext cx="1943100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Вырезать </a:t>
            </a:r>
          </a:p>
        </p:txBody>
      </p:sp>
      <p:sp>
        <p:nvSpPr>
          <p:cNvPr id="23" name="Rectangle 20">
            <a:extLst>
              <a:ext uri="{FF2B5EF4-FFF2-40B4-BE49-F238E27FC236}">
                <a16:creationId xmlns:a16="http://schemas.microsoft.com/office/drawing/2014/main" xmlns="" id="{232CA88B-903D-87C2-097D-507E9AD6FA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9947" y="4900852"/>
            <a:ext cx="1906588" cy="39528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Копировать</a:t>
            </a:r>
          </a:p>
        </p:txBody>
      </p:sp>
      <p:sp>
        <p:nvSpPr>
          <p:cNvPr id="24" name="Rectangle 21">
            <a:extLst>
              <a:ext uri="{FF2B5EF4-FFF2-40B4-BE49-F238E27FC236}">
                <a16:creationId xmlns:a16="http://schemas.microsoft.com/office/drawing/2014/main" xmlns="" id="{7503572F-A225-5253-F02A-ED455037D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9947" y="5548552"/>
            <a:ext cx="1906588" cy="39528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Вставлять</a:t>
            </a:r>
          </a:p>
        </p:txBody>
      </p:sp>
      <p:sp>
        <p:nvSpPr>
          <p:cNvPr id="25" name="Line 22">
            <a:extLst>
              <a:ext uri="{FF2B5EF4-FFF2-40B4-BE49-F238E27FC236}">
                <a16:creationId xmlns:a16="http://schemas.microsoft.com/office/drawing/2014/main" xmlns="" id="{51ADBC6A-FD9C-94A2-B4EA-2A444EB2A148}"/>
              </a:ext>
            </a:extLst>
          </p:cNvPr>
          <p:cNvSpPr>
            <a:spLocks noChangeShapeType="1"/>
          </p:cNvSpPr>
          <p:nvPr/>
        </p:nvSpPr>
        <p:spPr bwMode="auto">
          <a:xfrm>
            <a:off x="8295210" y="2416413"/>
            <a:ext cx="0" cy="2916238"/>
          </a:xfrm>
          <a:prstGeom prst="line">
            <a:avLst/>
          </a:prstGeom>
          <a:ln w="19050">
            <a:solidFill>
              <a:schemeClr val="tx1"/>
            </a:solidFill>
            <a:headEnd/>
            <a:tailEnd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" name="Line 23">
            <a:extLst>
              <a:ext uri="{FF2B5EF4-FFF2-40B4-BE49-F238E27FC236}">
                <a16:creationId xmlns:a16="http://schemas.microsoft.com/office/drawing/2014/main" xmlns="" id="{46D2A7E6-1A7E-BF10-9808-0481B8EF1374}"/>
              </a:ext>
            </a:extLst>
          </p:cNvPr>
          <p:cNvSpPr>
            <a:spLocks noChangeShapeType="1"/>
          </p:cNvSpPr>
          <p:nvPr/>
        </p:nvSpPr>
        <p:spPr bwMode="auto">
          <a:xfrm>
            <a:off x="8295210" y="2956163"/>
            <a:ext cx="468312" cy="0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Line 25">
            <a:extLst>
              <a:ext uri="{FF2B5EF4-FFF2-40B4-BE49-F238E27FC236}">
                <a16:creationId xmlns:a16="http://schemas.microsoft.com/office/drawing/2014/main" xmlns="" id="{3669C512-12B3-A048-5B29-5496D1905659}"/>
              </a:ext>
            </a:extLst>
          </p:cNvPr>
          <p:cNvSpPr>
            <a:spLocks noChangeShapeType="1"/>
          </p:cNvSpPr>
          <p:nvPr/>
        </p:nvSpPr>
        <p:spPr bwMode="auto">
          <a:xfrm>
            <a:off x="8295210" y="4108688"/>
            <a:ext cx="468312" cy="0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8" name="Line 27">
            <a:extLst>
              <a:ext uri="{FF2B5EF4-FFF2-40B4-BE49-F238E27FC236}">
                <a16:creationId xmlns:a16="http://schemas.microsoft.com/office/drawing/2014/main" xmlns="" id="{4E0C0470-9904-BD60-927E-621ECEA058C8}"/>
              </a:ext>
            </a:extLst>
          </p:cNvPr>
          <p:cNvSpPr>
            <a:spLocks noChangeShapeType="1"/>
          </p:cNvSpPr>
          <p:nvPr/>
        </p:nvSpPr>
        <p:spPr bwMode="auto">
          <a:xfrm>
            <a:off x="8295210" y="5332651"/>
            <a:ext cx="468312" cy="0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Line 29">
            <a:extLst>
              <a:ext uri="{FF2B5EF4-FFF2-40B4-BE49-F238E27FC236}">
                <a16:creationId xmlns:a16="http://schemas.microsoft.com/office/drawing/2014/main" xmlns="" id="{6542AA89-3B8A-2D34-1B22-0942FD84BC2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51886" y="3711814"/>
            <a:ext cx="1042987" cy="1044575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0" name="Line 31">
            <a:extLst>
              <a:ext uri="{FF2B5EF4-FFF2-40B4-BE49-F238E27FC236}">
                <a16:creationId xmlns:a16="http://schemas.microsoft.com/office/drawing/2014/main" xmlns="" id="{9503D2E8-3778-B221-E2A3-4E65CF3C77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51886" y="4469052"/>
            <a:ext cx="935037" cy="287337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Line 32">
            <a:extLst>
              <a:ext uri="{FF2B5EF4-FFF2-40B4-BE49-F238E27FC236}">
                <a16:creationId xmlns:a16="http://schemas.microsoft.com/office/drawing/2014/main" xmlns="" id="{B7BD5C24-A00C-5F26-CF39-8310837F03AE}"/>
              </a:ext>
            </a:extLst>
          </p:cNvPr>
          <p:cNvSpPr>
            <a:spLocks noChangeShapeType="1"/>
          </p:cNvSpPr>
          <p:nvPr/>
        </p:nvSpPr>
        <p:spPr bwMode="auto">
          <a:xfrm>
            <a:off x="4623322" y="4756389"/>
            <a:ext cx="863600" cy="360363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2" name="Line 33">
            <a:extLst>
              <a:ext uri="{FF2B5EF4-FFF2-40B4-BE49-F238E27FC236}">
                <a16:creationId xmlns:a16="http://schemas.microsoft.com/office/drawing/2014/main" xmlns="" id="{4044A436-C717-E8D3-A9A7-036F1F114688}"/>
              </a:ext>
            </a:extLst>
          </p:cNvPr>
          <p:cNvSpPr>
            <a:spLocks noChangeShapeType="1"/>
          </p:cNvSpPr>
          <p:nvPr/>
        </p:nvSpPr>
        <p:spPr bwMode="auto">
          <a:xfrm>
            <a:off x="4551885" y="4756389"/>
            <a:ext cx="1008062" cy="1008063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3" name="Rectangle 5">
            <a:extLst>
              <a:ext uri="{FF2B5EF4-FFF2-40B4-BE49-F238E27FC236}">
                <a16:creationId xmlns:a16="http://schemas.microsoft.com/office/drawing/2014/main" xmlns="" id="{D3D83B2C-556A-2266-C913-8839E72CB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7261" y="1660763"/>
            <a:ext cx="1584325" cy="7556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Виды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 ошибок </a:t>
            </a:r>
          </a:p>
        </p:txBody>
      </p:sp>
      <p:sp>
        <p:nvSpPr>
          <p:cNvPr id="36" name="Rectangle 6">
            <a:extLst>
              <a:ext uri="{FF2B5EF4-FFF2-40B4-BE49-F238E27FC236}">
                <a16:creationId xmlns:a16="http://schemas.microsoft.com/office/drawing/2014/main" xmlns="" id="{F6129B75-75F7-EC58-39F2-6B826E54A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7560" y="4108688"/>
            <a:ext cx="1655762" cy="140493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Фрагмент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текста –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непрерывная 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  <a:cs typeface="Arial" charset="0"/>
              </a:rPr>
              <a:t>часть текста</a:t>
            </a:r>
          </a:p>
        </p:txBody>
      </p:sp>
    </p:spTree>
    <p:extLst>
      <p:ext uri="{BB962C8B-B14F-4D97-AF65-F5344CB8AC3E}">
        <p14:creationId xmlns:p14="http://schemas.microsoft.com/office/powerpoint/2010/main" val="811173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33" grpId="0" animBg="1"/>
      <p:bldP spid="3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Босова">
      <a:dk1>
        <a:srgbClr val="A1A1A1"/>
      </a:dk1>
      <a:lt1>
        <a:srgbClr val="FFFFFF"/>
      </a:lt1>
      <a:dk2>
        <a:srgbClr val="2A3442"/>
      </a:dk2>
      <a:lt2>
        <a:srgbClr val="D5D5D5"/>
      </a:lt2>
      <a:accent1>
        <a:srgbClr val="00A3DA"/>
      </a:accent1>
      <a:accent2>
        <a:srgbClr val="ED7D31"/>
      </a:accent2>
      <a:accent3>
        <a:srgbClr val="808080"/>
      </a:accent3>
      <a:accent4>
        <a:srgbClr val="FFC000"/>
      </a:accent4>
      <a:accent5>
        <a:srgbClr val="5B9BD5"/>
      </a:accent5>
      <a:accent6>
        <a:srgbClr val="70AD47"/>
      </a:accent6>
      <a:hlink>
        <a:srgbClr val="0082FF"/>
      </a:hlink>
      <a:folHlink>
        <a:srgbClr val="954F72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10682</TotalTime>
  <Words>1009</Words>
  <Application>Microsoft Office PowerPoint</Application>
  <PresentationFormat>Широкоэкранный</PresentationFormat>
  <Paragraphs>260</Paragraphs>
  <Slides>34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Arial</vt:lpstr>
      <vt:lpstr>Calibri</vt:lpstr>
      <vt:lpstr>Symbol</vt:lpstr>
      <vt:lpstr>Trebuchet MS</vt:lpstr>
      <vt:lpstr>Системный шрифт, обычный</vt:lpstr>
      <vt:lpstr>Тема Office</vt:lpstr>
      <vt:lpstr>СОЗДАНИЕ  ТЕКСТОВЫХ ДОКУМЕНТОВ  НА КОМПЬЮТЕРЕ</vt:lpstr>
      <vt:lpstr>КЛЮЧЕВЫЕ СЛОВА</vt:lpstr>
      <vt:lpstr>НАБОР (ВВОД) ТЕКСТА</vt:lpstr>
      <vt:lpstr>КЛАВИАТУРНЫЙ ТРЕНАЖЕР</vt:lpstr>
      <vt:lpstr>Презентация PowerPoint</vt:lpstr>
      <vt:lpstr>ПЕЧАТАЙ ПРАВИЛЬНО</vt:lpstr>
      <vt:lpstr>ПРАВИЛА ВВОДА ТЕКСТА</vt:lpstr>
      <vt:lpstr>ПРАВИЛА ВВОДА ТЕКСТА</vt:lpstr>
      <vt:lpstr>ПРАВИЛА ВВОДА ТЕКСТА</vt:lpstr>
      <vt:lpstr>ПРАВИЛА ВВОДА ТЕКСТА</vt:lpstr>
      <vt:lpstr>ПРАВИЛА ВВОДА ТЕКСТА</vt:lpstr>
      <vt:lpstr>ПРАВИЛА ВВОДА ТЕКСТА</vt:lpstr>
      <vt:lpstr>ПРАВИЛА ВВОДА ТЕКСТА</vt:lpstr>
      <vt:lpstr>ПРАВИЛА ВВОДА ТЕКСТА</vt:lpstr>
      <vt:lpstr>РЕДАКТИРОВАНИЕ ТЕКСТА</vt:lpstr>
      <vt:lpstr>БЫСТРОЕ ПЕРЕМЕЩЕНИЕ ПО ТЕКСТУ</vt:lpstr>
      <vt:lpstr>ТРИ ТИПА ОШИБОК</vt:lpstr>
      <vt:lpstr>РЕДАКТИРОВАНИЕ ТЕКСТА</vt:lpstr>
      <vt:lpstr>ПОМОЩЬ ОТ КОМПЬЮТЕРА</vt:lpstr>
      <vt:lpstr>РАБОТА С ФРАГМЕНТАМИ ТЕКСТА</vt:lpstr>
      <vt:lpstr>РАБОТА С ФРАГМЕНТАМИ ТЕКСТА</vt:lpstr>
      <vt:lpstr>Презентация PowerPoint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И ДАННЫЕ</dc:title>
  <dc:creator>Microsoft Office User</dc:creator>
  <cp:lastModifiedBy>akulll</cp:lastModifiedBy>
  <cp:revision>31</cp:revision>
  <dcterms:created xsi:type="dcterms:W3CDTF">2022-06-06T08:49:50Z</dcterms:created>
  <dcterms:modified xsi:type="dcterms:W3CDTF">2024-07-19T10:48:45Z</dcterms:modified>
</cp:coreProperties>
</file>