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79" r:id="rId21"/>
    <p:sldId id="274" r:id="rId22"/>
    <p:sldId id="275" r:id="rId23"/>
    <p:sldId id="276" r:id="rId24"/>
    <p:sldId id="277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992888" cy="1470025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ГОСУДАРСТВЕННОЕ БЮДЖЕТНОЕ ПРОФЕССИОНАЛЬНОЕ ОБРАЗОВАТЕЛЬНОЕ УЧРЕЖДЕНИЕ «САРОВСКИЙ ПОЛИТЕХНИЧЕСКИЙ ТЕХНИКУМ ИМЕНИ </a:t>
            </a:r>
            <a:r>
              <a:rPr lang="ru-RU" sz="2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 Г. </a:t>
            </a:r>
            <a:r>
              <a:rPr lang="ru-RU" sz="20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МУЗРУКОВА»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6400800" cy="2808312"/>
          </a:xfrm>
        </p:spPr>
        <p:txBody>
          <a:bodyPr>
            <a:noAutofit/>
          </a:bodyPr>
          <a:lstStyle/>
          <a:p>
            <a:r>
              <a:rPr lang="ru-RU" sz="4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на тему:</a:t>
            </a:r>
          </a:p>
          <a:p>
            <a:r>
              <a:rPr lang="en-US" sz="4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4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Хронология развития компьютерных вирусов</a:t>
            </a:r>
            <a:r>
              <a:rPr lang="en-US" sz="4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42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4997565"/>
            <a:ext cx="3995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Выполнила: </a:t>
            </a:r>
          </a:p>
          <a:p>
            <a:r>
              <a:rPr lang="ru-RU" sz="2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Студентка группы ОИ2-02</a:t>
            </a:r>
          </a:p>
          <a:p>
            <a:r>
              <a:rPr lang="ru-RU" sz="20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Сомцова</a:t>
            </a:r>
            <a:r>
              <a:rPr lang="ru-RU" sz="2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Дарья</a:t>
            </a:r>
          </a:p>
          <a:p>
            <a:r>
              <a:rPr lang="ru-RU" sz="2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Проверила: </a:t>
            </a:r>
          </a:p>
          <a:p>
            <a:r>
              <a:rPr lang="ru-RU" sz="20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Маресева</a:t>
            </a:r>
            <a:r>
              <a:rPr lang="ru-RU" sz="2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Елена Николаевна</a:t>
            </a:r>
            <a:endParaRPr lang="ru-RU" sz="20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901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33264"/>
            <a:ext cx="8784976" cy="6624736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sz="4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1987 г. произошло событие, которое популяризировало «компьютерные вирусы». Код вируса «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Vienna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 впервые публикуется в книге Ральфа Бюргера «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Computer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Vlruses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А 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Hlgh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Desease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Сразу же в 1987 г. появляются несколько вирусов для </a:t>
            </a:r>
            <a:r>
              <a:rPr lang="ru-RU" sz="4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IBM-PC. В 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пятницу 13-го мая 1988-го года сразу несколько фирм и университетов нескольких стран мира «познакомились» с вирусом «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Jerusalem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 - в этот день вирус уничтожал файлы при их запуске. Вместе с несколькими другими вирусами, вирус «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Jerusalem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 распространился по тысячам компьютеров, оставаясь незамеченным - антивирусные программы еще не были распространены в то время так же широко, как сегодня, а многие пользователи и даже профессионалы еще не верили в существование компьютерных вирусов. Не прошло и полугода, как в ноябре 1989 года американский студент сумел создать вирус, который вывел из строя около 6000 компьютеров Министерства обороны США. Повальная эпидемия сетевого вируса Морриса (другое название - 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Worm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заразила компьютерные системы в СШA и практически парализовала их работу. По причине ошибки в коде вируса он неограниченно рассылал свои копии по другим компьютерам сети и, таким образом, полностью забрал под себя ее ресурсы. Общие убытки от вируса Морриса были оценены в 96 миллионов долларов.</a:t>
            </a:r>
          </a:p>
          <a:p>
            <a:pPr algn="l"/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04786"/>
            <a:ext cx="2232248" cy="242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1640"/>
            <a:ext cx="5112568" cy="285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36004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56992"/>
            <a:ext cx="466251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655272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дальнейшем создатели вирусов 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становятся все более изощренными, количество антивирусных программ растет, но ни одна из них не защищает в полной мере. В компьютерном обществе появляется синдром «компьютерного вируса</a:t>
            </a:r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l"/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ru-RU" sz="9200" b="1" i="1" dirty="0" smtClean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Эпидемия 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известного вируса 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-II разразилась в 1991 году. Вирус использовал действительно оригинальную, принципиально новую технологию и на первых порах сумел широко распространиться за счет несовершенства традиционных антивирусных средств. Кристоферу 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Пайну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удалось создать вирусы 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Pathogen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 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Queeq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а также вирус 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Smeg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Именно последний был самым опасным, его можно было накладывать на первые два вируса и из-за этого после каждого прогона программы они меняли конфигурацию. Поэтому их было невозможно уничтожить. Чтобы распространить вирусы, 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Пайн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скопировал компьютерные игры и программы, заразил их, а затем отправил обратно в сеть. Пользователи загружали в свои компьютеры зараженные программы и инфицировали диски. Ситуация усугубилась тем, что 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Пайн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умудрился занести вирусы и в программу, которая с ними боролась. Запустив ее, пользователи вместо уничтожения вирусов получали еще один. В результате действий этого вируса были уничтожены файлы множества </a:t>
            </a:r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фирм.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784976" cy="6624736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1992 году появились первые конструкторы вирусов VCL и PS-MPC, которые увеличили и без того немаленький поток новых вирусов. В конце этого года первый вирус для 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Windows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заражающий выполняемые файлы этой операционной системы, открыл новую страницу компьютерных вирусов.</a:t>
            </a:r>
          </a:p>
          <a:p>
            <a:pPr algn="l"/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Август 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1995 г. - один из поворотных моментов в истории вирусов и антивирусов: обнаружен первый вирус для 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Мiсrоsоft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(«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Cоncept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»). Так начиналось время макровирусов.</a:t>
            </a:r>
          </a:p>
          <a:p>
            <a:pPr algn="l"/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 году появились первые полиморфные Windоws32-вирусы - «Win95.HPS» и «Win95.Marburg». Разработчикам антивирусных программ пришлось спешно адаптировать к новым условиям методики детектирования полиморфных вирусов, рассчитанных до того только на DОS-вирусы.</a:t>
            </a:r>
          </a:p>
          <a:p>
            <a:endParaRPr lang="ru-RU" sz="92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02" b="6502"/>
          <a:stretch/>
        </p:blipFill>
        <p:spPr bwMode="auto">
          <a:xfrm>
            <a:off x="1174535" y="4071403"/>
            <a:ext cx="2893409" cy="2496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215420"/>
            <a:ext cx="2952328" cy="23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568952" cy="6408712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Наиболее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заметной в 1998 г. была эпидемия вируса «Win95.CIH», ставшая сначала массовой, затем глобальной, а затем повальной - сообщения о заражении компьютерных сетей и домашних персональных компьютеров исчислялись сотнями, если не тысячами. Начало эпидемии зарегистрировано на Тайване, где неизвестный заслал зараженные файлы в местные Интернет-конференции.</a:t>
            </a:r>
          </a:p>
          <a:p>
            <a:pPr algn="l"/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середины 90-х годов основным источником вирусов становится глобальная сеть Интернет. С 1999 года макровирусы начинают постепенно терять свое господство. Это связано со многими факторами.</a:t>
            </a:r>
          </a:p>
          <a:p>
            <a:pPr algn="l"/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Пользователи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осознали опасность, таящуюся в простых 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и 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хls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-файлах. Люди стали более внимательными, научились пользоваться стандартными механизмами защиты от макровирусов, встроенными в МS 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Office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l"/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2000 году происходят очень важные изменения на мировой «вирусной арене». На свет появляется новый тип Вредных Кодов - сетевые черви. В это же время появляется </a:t>
            </a:r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супер вирус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 «Чернобыль». «Чернобыль» - исполняемый вирус </a:t>
            </a:r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</a:t>
            </a:r>
            <a:r>
              <a:rPr lang="ru-RU" sz="71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Windows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имеющий следующие особенности.</a:t>
            </a:r>
          </a:p>
          <a:p>
            <a:pPr algn="l"/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6632"/>
            <a:ext cx="8496944" cy="6552728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Во-первых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зараженный файл не меняет своего размера по сравнению с первоначальным вариантом. Такой эффект достигается благодаря структуре исполняемых файлов 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Windows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каждый 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ехе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-файл разбит на секции, выровненные по строго определенным границам. В результате между секциями почти всегда образуется небольшой зазор. Хотя такая структура приводит к увеличению места, занимаемого файлом на диске, она же позволяет существенно повысить скорость работы операционной системы с таким файлом. «Чернобыль» либо записывает свое тело в один такой зазор, либо дробит свой код на кусочки и копирует каждый из них в пустое место между границами. В результате антивирусу сложнее определить, заражен ли файл или нет, и еще сложнее вылечить инфицированный объект.</a:t>
            </a:r>
          </a:p>
          <a:p>
            <a:pPr algn="l"/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Во-вторых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«Чернобыль» стал первопроходцем среди программ, умеющих портить аппаратные средства. Некоторые микросхемы позволяют перезаписывать данные, хранящиеся в их мини ПЗУ. Этим и занимается этот вирус.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424936" cy="6741368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2000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еще можно назвать годом «Любовных Писем». Вирус «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Love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Letter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 обнаруженный 5 мая, мгновенно разлетелся по всему миру, поразив десятки миллионов компьютеров практически во всех уголках планеты. Причины этой глобальной эпидемии кроются в чрезвычайно высокой скорости распространения. Вирус рассылал свои копии немедленно после заражения системы по всем адресам электронной почты, найденным в адресной книге почтовой программы 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Мiсrоsоft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Outlook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Подобно обнаруженному весной 1999 года вирусу 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Melissa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</a:t>
            </a:r>
            <a:r>
              <a:rPr lang="ru-RU" sz="71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Love</a:t>
            </a:r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1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Letter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это делал якобы от имени владельца зараженного компьютера, о чем ТОТ, естественно, даже не догадывался. Немаловажную роль при распространении вируса сыграл и психологический аспект, мало кто сможет удержаться, чтобы не прочитать любовное письмо от своего знакомого. Именно на это была сделана основная ставка в процессе разработки вируса. О масштабах заражения вирусами в начале ХХI века свидетельствует тот факт, что только в мае атаке вируса </a:t>
            </a:r>
            <a:r>
              <a:rPr lang="ru-RU" sz="71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Love</a:t>
            </a:r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1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Letter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подверглись более 40 миллионов компьютеров. Уже за первые 5 дней эпидемии вирус нанес мировой экономике убытки в размере 6,7 миллиардов долларов.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784976" cy="4608512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sz="4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 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2000 года сетевые черви начинают полностью преобладать на вирусной арене мира. Сегодня, по данным Лаборатории Касперского, на их долю приходится 89,1 % всех заражений. В структуре распространенности сетевых червей традиционно преобладают почтовые, использующие e-</a:t>
            </a:r>
            <a:r>
              <a:rPr lang="ru-RU" sz="4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mail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в качестве основного транспорта для доставки на целевые компьютеры.</a:t>
            </a:r>
          </a:p>
          <a:p>
            <a:pPr algn="l"/>
            <a:r>
              <a:rPr lang="ru-RU" sz="4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</a:t>
            </a:r>
            <a:r>
              <a:rPr lang="ru-RU" sz="4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2001 году был обнаружен новый тип вредоносных кодов, способных активно распространяться и работать на зараженных компьютерах без использования файлов, «бестелесные черви». В процессе работы такие вирусы существуют исключительно в системной памяти, а при передаче на другие компьютеры - в виде специальных пакетов данных.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930529"/>
            <a:ext cx="5832648" cy="275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 году 30 апреля - 17 летний немецкий школьник Свен 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Яшан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создал вирус «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Saccer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Эта чудесная программка, выпущенная парнем в собственный день рождения, привела к блокированию спутниковой связи во Франции, отмене авиарейсов в Великобритании, и заражению миллионов машин по всему миру. Особенно крепко досталось итальянским юзерам, компьютеры которых сами по себе зависали, или просто отключались на продолжительное время.</a:t>
            </a:r>
          </a:p>
          <a:p>
            <a:pPr algn="l"/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92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Netsky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 эпидемия которого началась в феврале 2004 г. Это первый в истории червь, который распространялся более чем в 30-ти модификациях. 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Netsky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Sasser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за что и был арестован в мае 2004 г. 2005 год отличился повышенной активностью вируса 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Zafi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 создании его сознался Свен 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Яшан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 подготовивший Всемирной паутине рождественский подарок. Там появился новый вирус 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Zafi.D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Начинается все с того, что пользователь получает по электронной почте милое письмо, в заголовке которого значится фраза "Счастливого Рождества!" Причем поздравление это написано на языке получателя - английском, русском, финском, шведском или любом другом. Письма с этим вирусом не рассылаются на адреса, содержащие целиком или частично название известных почтовых </a:t>
            </a:r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серверов, крупнейших антивирусных.</a:t>
            </a:r>
            <a:endParaRPr lang="ru-RU" sz="92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6552728"/>
          </a:xfrm>
        </p:spPr>
        <p:txBody>
          <a:bodyPr>
            <a:noAutofit/>
          </a:bodyPr>
          <a:lstStyle/>
          <a:p>
            <a:pPr algn="l"/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2006 году 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ервь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имеющий имена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Nyxem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BlackMal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MyWife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и CME-24, за одну неделю своего существования заразил сотни тысяч компьютеров. Червь весит 95 килобайт, приложенных к письму. При этом письмо может иметь 25 вариантов заголовков, а текст письма и наименование файла - около 20 вариантов. Активизация "червя" производится пользователем при запуске зараженного файла. При запуске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Nyxem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компьютере пользователя создается ZIP-архив с тем же именем, что и изначально запущенный файл. Затем "червь" копирует себя под несколькими именами, в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Autorun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Затем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Nyxem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сканирует файловую систему заражённого компьютера и рассылает себя по всем найденным адресам электронной почты. Параллельно червь копирует себя в доступные с пораженного компьютера сетевые ресурсы, увеличивая масштаб своего распространения. Также червь обрывал исполнения процессов обеспечивающих безопасность компьютера. Червь самостоятельно загружает свои собственные обновления из сети 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интернет. </a:t>
            </a:r>
            <a:endParaRPr lang="ru-RU" sz="23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1080120"/>
          </a:xfrm>
        </p:spPr>
        <p:txBody>
          <a:bodyPr>
            <a:normAutofit/>
          </a:bodyPr>
          <a:lstStyle/>
          <a:p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вирус?</a:t>
            </a:r>
            <a:endParaRPr lang="ru-RU" sz="30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064896" cy="3240360"/>
          </a:xfrm>
        </p:spPr>
        <p:txBody>
          <a:bodyPr>
            <a:noAutofit/>
          </a:bodyPr>
          <a:lstStyle/>
          <a:p>
            <a:r>
              <a:rPr lang="ru-RU" sz="25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Компьютерный вирус – это вид 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вредоносного программного обеспечения, способного внедряться в код других программ, системные области памяти, загрузочные секторы, а также распространять свои копии по разнообразным каналам связи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цель вируса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его распространение.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3497008"/>
            <a:ext cx="5737900" cy="3028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89" b="4189"/>
          <a:stretch/>
        </p:blipFill>
        <p:spPr bwMode="auto">
          <a:xfrm>
            <a:off x="4957710" y="260648"/>
            <a:ext cx="3286698" cy="3905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3600400" cy="337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154" y="3933055"/>
            <a:ext cx="2551206" cy="270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09120"/>
            <a:ext cx="393069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712968" cy="6624736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3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 2007 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 Вирус 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Storm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устроил самый настоящий шторм Интернета. Ураган в Европе, нашел свое отражение в Интернете. Червь распространяется по почте. После запуска вложенных файлов устанавливается вирус, который дает возможность хакерам перебирать управление компьютером в свои руки. В 2007 году это была самая сильная бот сеть.</a:t>
            </a:r>
          </a:p>
          <a:p>
            <a:pPr algn="l"/>
            <a:r>
              <a:rPr lang="ru-RU" sz="3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3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Penetrator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– ещё одна мало известная вредоносная программа, попавшая в тысячи компьютеров осенью-зимой 2007 года. У пользователей исчезали графические, звуковые и текстовые документы. Все документы 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заменялись нецензурными.</a:t>
            </a:r>
          </a:p>
          <a:p>
            <a:pPr algn="l"/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2008 году исчезли все представители семейств 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Zhelatin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Storm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Worm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 и 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Warezov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1 января на свет появился первый троянский конь нового года, которого обнаружили специалисты из 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Trend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 TROJ_DLOADER.CP – он атаковал 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Windows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версий 98, ME, NT, 2000, XP и </a:t>
            </a:r>
            <a:r>
              <a:rPr lang="ru-RU" sz="3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Server</a:t>
            </a:r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2003. он может уничтожить немало ценных данных. Также этот вирус могут загружать TROJ_DLOADER.CP и посторонние вредоносные программы, уже разместившиеся на вашем ПК. После того, как новый троян установится на вашем компьютере, он незамедлительно начнет качать вирусы с посторонних сайтов. Как утверждают специалисты, большинство сайтов расположены в Китае</a:t>
            </a:r>
            <a:r>
              <a:rPr lang="ru-RU" sz="33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88640"/>
            <a:ext cx="8784976" cy="6552728"/>
          </a:xfrm>
        </p:spPr>
        <p:txBody>
          <a:bodyPr>
            <a:noAutofit/>
          </a:bodyPr>
          <a:lstStyle/>
          <a:p>
            <a:pPr algn="l"/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2009 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 отличился! Вирус Win32.Conficker.B известный как Net-Worm.Win32.Kido.dv, W32/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Downadup.B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 W32/Downadup.AL, W32/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Confick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-D,WORM_DOWNAD.AD. </a:t>
            </a:r>
            <a:endParaRPr lang="ru-RU" sz="2300" b="1" i="1" dirty="0" smtClean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3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Microsoft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сообщала, что заплатит $250 тыс. за информацию, которая приведет к поимке создателей червя. Он отключает в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Windows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функцию «восстановление системы», может заблокировать доступ к различным сайтам, которые посвящены информационной безопасности, может скачивать на пораженную машину дополнительные вредоносные программы, может отключать системные службы, создаёт бот сеть. 13 января насчитывалось 2,4 млн компьютеров нуждающихся в ремонте, через день их было уже 3,5 млн, а по данным на 16 января вирус заразил почти 9 млн систем, (на момент написания статьи более 17 млн. ) О нём писали даже газеты! С 90-х годов о вирусах мало писали в газетах, потому что они стали обычным явлением.</a:t>
            </a:r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33505"/>
            <a:ext cx="8902658" cy="3467503"/>
          </a:xfrm>
        </p:spPr>
        <p:txBody>
          <a:bodyPr>
            <a:noAutofit/>
          </a:bodyPr>
          <a:lstStyle/>
          <a:p>
            <a:pPr algn="l"/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На 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данный момент существует вирус - Win32/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TrojanDownloader.Bredolab.AA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заражающий компьютеры через Интернет и использующий различные уязвимости файлов PDF и SWF. Едва проникнув в оперативную память, вредоносный код моментально начинает свое распространение. Троян 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влезает 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Autorun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также получает доступ к системным ресурсам, отключая все процессы, отвечающие за безопасность. 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Bredolab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проникает во все файлы пользователя, имеющие формат PDF и SWF, использующиеся для хранения и передачи различных документов.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3717032"/>
            <a:ext cx="883065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Троян моментально устанавливает соединение со своим удаленным сервером посредством HTTP-протокола с целью получения дополнительных инструкций. Заразив компьютер,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Bredolab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загружает вредоносные программы с различных серверов и интернет-сайтов. Обычно это рекламное и шпионское ПО и программы, нацеленные на кражу паролей и другой ценной информации. </a:t>
            </a:r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" t="-996" r="6560" b="1903"/>
          <a:stretch/>
        </p:blipFill>
        <p:spPr bwMode="auto">
          <a:xfrm>
            <a:off x="324000" y="432000"/>
            <a:ext cx="4104000" cy="23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5520"/>
            <a:ext cx="4032448" cy="2361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96951"/>
            <a:ext cx="5449788" cy="3551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3111"/>
            <a:ext cx="7772400" cy="1470025"/>
          </a:xfrm>
        </p:spPr>
        <p:txBody>
          <a:bodyPr>
            <a:normAutofit/>
          </a:bodyPr>
          <a:lstStyle/>
          <a:p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</a:t>
            </a:r>
            <a:endParaRPr lang="ru-RU" sz="30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196752"/>
            <a:ext cx="7560840" cy="4464496"/>
          </a:xfrm>
        </p:spPr>
        <p:txBody>
          <a:bodyPr>
            <a:no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US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</a:t>
            </a:r>
            <a:r>
              <a:rPr lang="en-US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www.absservice.ru/computer-world/101-virushistory</a:t>
            </a:r>
            <a:endParaRPr lang="ru-RU" sz="2300" b="1" i="1" dirty="0" smtClean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</a:t>
            </a:r>
            <a:r>
              <a:rPr lang="en-US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studopedia.su/12_98422_hronologiya-razvitiya-kompyuternih-virusov.html</a:t>
            </a:r>
            <a:endParaRPr lang="ru-RU" sz="2300" b="1" i="1" dirty="0" smtClean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https://ru.wikipedia.org/wiki/</a:t>
            </a:r>
            <a:r>
              <a:rPr lang="ru-RU" sz="23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Компьютерный_вирус</a:t>
            </a:r>
            <a:endParaRPr lang="ru-RU" sz="2300" b="1" i="1" dirty="0" smtClean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US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https://www.google.com/search?q=%D0%BA%D0%BE%D0%BC%D0%BF%D1%8C%D1%8E%D1%82%D0%B5%D1%80%D0%BD%D1%8B%D0%B9+%</a:t>
            </a:r>
            <a:r>
              <a:rPr lang="en-US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D0%B2%D0%B8%D1%80%D1%83%D1%81&amp;rlz=1C1AOHY_ruRU776RU776&amp;source=lnms&amp;tbm=isch&amp;sa=X&amp;ved=0ahUKEwiB9Puh-prhAhWSw6YKHaOGC3AQ_AUIDigB&amp;biw=1366&amp;bih=649</a:t>
            </a:r>
            <a:endParaRPr lang="ru-RU" sz="2300" b="1" i="1" dirty="0" smtClean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sz="2300" b="1" i="1" dirty="0" smtClean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sz="23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936103"/>
          </a:xfrm>
        </p:spPr>
        <p:txBody>
          <a:bodyPr>
            <a:normAutofit fontScale="90000"/>
          </a:bodyPr>
          <a:lstStyle/>
          <a:p>
            <a:r>
              <a:rPr lang="ru-RU" sz="3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источники </a:t>
            </a:r>
            <a:r>
              <a:rPr lang="ru-RU" sz="3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вирусов: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814400"/>
            <a:ext cx="4464496" cy="5801930"/>
          </a:xfrm>
        </p:spPr>
        <p:txBody>
          <a:bodyPr>
            <a:no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Дискеты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Жесткие диски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CD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диски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23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Флеш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-накопители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Электронная 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почта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Веб-страницы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и локальные 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сети 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 обмена 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мгновенными сообщениями</a:t>
            </a:r>
            <a:endParaRPr lang="ru-RU" sz="23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l">
              <a:buFont typeface="Arial" pitchFamily="34" charset="0"/>
              <a:buChar char="•"/>
            </a:pPr>
            <a:endParaRPr lang="ru-RU" sz="2500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1" t="45788" r="1692" b="2106"/>
          <a:stretch/>
        </p:blipFill>
        <p:spPr bwMode="auto">
          <a:xfrm>
            <a:off x="4932039" y="1052736"/>
            <a:ext cx="386224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620687"/>
          </a:xfrm>
        </p:spPr>
        <p:txBody>
          <a:bodyPr>
            <a:normAutofit/>
          </a:bodyPr>
          <a:lstStyle/>
          <a:p>
            <a:r>
              <a:rPr lang="ru-RU" sz="30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вирусов:</a:t>
            </a:r>
            <a:endParaRPr lang="ru-RU" sz="30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48680"/>
            <a:ext cx="8964488" cy="6048672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среде обитания: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Файловые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Загрузочные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Макровирусы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Сетевые</a:t>
            </a:r>
          </a:p>
          <a:p>
            <a:pPr marL="514350" indent="-514350" algn="l">
              <a:buAutoNum type="arabicPeriod" startAt="2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особенностям алгоритма работы: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Резидентные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Стелс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вирусы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Полиморфик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вирусы</a:t>
            </a:r>
          </a:p>
          <a:p>
            <a:pPr algn="l"/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  По деструктивным возможностям: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Безвредные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Неопасные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Опасные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Очень опасные</a:t>
            </a:r>
            <a:endParaRPr lang="ru-RU" sz="23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956" y="4437112"/>
            <a:ext cx="263205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048" y="1052736"/>
            <a:ext cx="2632051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76672"/>
            <a:ext cx="8640960" cy="5976664"/>
          </a:xfrm>
        </p:spPr>
        <p:txBody>
          <a:bodyPr>
            <a:noAutofit/>
          </a:bodyPr>
          <a:lstStyle/>
          <a:p>
            <a:pPr algn="l"/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  Современный 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компьютерный вирус - это практически незаметный для обычного пользователя «враг», который постоянно совершенствуется, находя все новые и более изощренные способы проникновения на компьютеры пользователей. Необходимость борьбы с компьютерными вирусами обусловлена возможностью нарушения ими всех составляющих информационной безопасности.</a:t>
            </a:r>
          </a:p>
          <a:p>
            <a:pPr algn="l"/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Компьютерные вирусы были и остаются одной из наиболее распространенных причин потери информации. Вирусные эпидемии способны блокировать работу организаций и предприятий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.</a:t>
            </a:r>
            <a:endParaRPr lang="ru-RU" sz="2300" b="1" i="1" dirty="0" smtClean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Термин «Компьютерный вирус» появился в середине 80-х годов на одной из конференций по информационной безопасности, проходившей в США. </a:t>
            </a:r>
            <a:endParaRPr lang="ru-RU" sz="23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772400" cy="576063"/>
          </a:xfrm>
        </p:spPr>
        <p:txBody>
          <a:bodyPr>
            <a:normAutofit/>
          </a:bodyPr>
          <a:lstStyle/>
          <a:p>
            <a:r>
              <a:rPr lang="ru-RU" sz="30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Хронология развития</a:t>
            </a: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219" y="620688"/>
            <a:ext cx="7632848" cy="2952328"/>
          </a:xfrm>
        </p:spPr>
        <p:txBody>
          <a:bodyPr>
            <a:noAutofit/>
          </a:bodyPr>
          <a:lstStyle/>
          <a:p>
            <a:pPr algn="l"/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По-видимому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самым ранним примером могут служить первые прототипы будущих вирусов - программы-кролики. Не причиняя разрушений, они тем не менее были сконструированы так, что многократно копируя себя, захватывали большую часть ресурсов системы, отнимая процессорное время у других задач. История их создания доподлинно неизвестна. </a:t>
            </a:r>
            <a:endParaRPr lang="ru-RU" sz="2300" b="1" i="1" dirty="0" smtClean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endParaRPr lang="ru-RU" sz="23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5060" y="3140968"/>
            <a:ext cx="548706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Возможно, они явились следствием программной ошибки, которая приводила к зацикливанию и наделяла программу репродуктивными свойствами. Первоначально кролики (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rabbits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 встречались только на локальных машинах, но с появлением сетей быстро «научились» распространяться по последним.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051" y="3363190"/>
            <a:ext cx="3181757" cy="3234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5400600" cy="6264696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Затем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конце 60-х годов была обнаружена саморазмножающаяся по сети 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APRAnet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программа, известная сегодня 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23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Creeper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(Вьюнок), которая будто бы была написана Бобом Томасом (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Воb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Thomas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algn="l"/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Вьюнок проявлял себя текстовым сообщением: "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I'm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creeper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...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catch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i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уои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3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саn</a:t>
            </a:r>
            <a:r>
              <a:rPr lang="ru-RU" sz="23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(" я вьюнок... поймай меня, если сможешь"), и экономно относился к ресурсам пораженной машины, не причиняя ей никакого вреда и разве что слегка беспокоя владельца. Каким бы безвредным Вьюнок ни казался, но он впервые показал, что проникновение на чужой компьютер возможно без ведома и против желания его владельцев</a:t>
            </a:r>
            <a:r>
              <a:rPr lang="ru-RU" sz="23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300" b="1" i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2656"/>
            <a:ext cx="2976329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861048"/>
            <a:ext cx="2952792" cy="2633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88640"/>
            <a:ext cx="8352928" cy="547260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 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появлением Вьюнка родились и первые системы защиты. Теперь компьютеры стали ценностью, которую следовало охранять не только от воров с </a:t>
            </a:r>
            <a:r>
              <a:rPr lang="ru-RU" sz="92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отмычками, но 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от разрушительных или злоумышленных команд, проникающих по сети или через магнитные носители.</a:t>
            </a:r>
          </a:p>
          <a:p>
            <a:pPr algn="l"/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Первым шагом в борьбе против Вьюнка стал Жнец (</a:t>
            </a:r>
            <a:r>
              <a:rPr lang="ru-RU" sz="92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Reaper</a:t>
            </a:r>
            <a:r>
              <a:rPr lang="ru-RU" sz="92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репродуцирующийся наподобие Вьюнка, но уничтожающий все встретившиеся ему копии последнего. Неизвестно, чем закончилась борьба двух программ. Так или иначе, от подобного подхода к защите впоследствии отказались. Однако копии обеих программ еще долго бродили по сети.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64750"/>
            <a:ext cx="3240360" cy="241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64749"/>
            <a:ext cx="3563703" cy="241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568952" cy="6192688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Появление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первых компьютерных вирусов, способных дописывать себя к файлам, связывают с инцидентом, который произошел в первой половине 70-х годов на системе Univax1108. Вирус, получивший название «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Pervading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дописывал себя к выполняемым файлам - делал практически то же самое, что тысячи современных компьютерных вирусов.</a:t>
            </a:r>
          </a:p>
          <a:p>
            <a:pPr algn="l"/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Можно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отметить, что в те времена значимые события, связанные с компьютерными вирусами, происходили один раз в несколько лет. С началом 80-х компьютеры становятся все более и более популярными. Появляется все больше и больше программ, начинают развиваться глобальные сети. </a:t>
            </a:r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Результатом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этого является появление большого числа разнообразных «троянских коней» - программ, которые при их запуске наносят системе какой-либо вред. В 1986 г. произошла первая эпидемия IBM-PC вируса «</a:t>
            </a:r>
            <a:r>
              <a:rPr lang="ru-RU" sz="7100" b="1" i="1" dirty="0" err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</a:t>
            </a:r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Вирус</a:t>
            </a:r>
            <a:r>
              <a:rPr lang="ru-RU" sz="71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заражающий 360Кб </a:t>
            </a:r>
            <a:r>
              <a:rPr lang="ru-RU" sz="7100" b="1" i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дискеты, практически мгновенно разошелся по всему миру. Причиной такого «успеха» являлась, скорее всего, неготовность компьютерного общества к встрече с таким явлением, как компьютерный вирус.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6241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579</Words>
  <Application>Microsoft Office PowerPoint</Application>
  <PresentationFormat>Экран (4:3)</PresentationFormat>
  <Paragraphs>78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ГОСУДАРСТВЕННОЕ БЮДЖЕТНОЕ ПРОФЕССИОНАЛЬНОЕ ОБРАЗОВАТЕЛЬНОЕ УЧРЕЖДЕНИЕ «САРОВСКИЙ ПОЛИТЕХНИЧЕСКИЙ ТЕХНИКУМ ИМЕНИ Б. Г. МУЗРУКОВА»</vt:lpstr>
      <vt:lpstr>Что такое вирус?</vt:lpstr>
      <vt:lpstr>Основные источники вирусов: </vt:lpstr>
      <vt:lpstr>Классификация вирусов:</vt:lpstr>
      <vt:lpstr>Презентация PowerPoint</vt:lpstr>
      <vt:lpstr>Хронология развития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ПРОФЕССИОНАЛЬНОЕ ОБРАЗОВАТЕЛЬНОЕ УЧРЕЖДЕНИЕ «САРОВСКИЙ ПОЛИТЕХНИЧЕСКИЙ ТЕХНИКУМ ИМЕНИ Б. Г. МУЗРУКОВА»</dc:title>
  <cp:lastModifiedBy>User</cp:lastModifiedBy>
  <cp:revision>22</cp:revision>
  <dcterms:modified xsi:type="dcterms:W3CDTF">2019-03-24T23:37:52Z</dcterms:modified>
</cp:coreProperties>
</file>