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94" autoAdjust="0"/>
  </p:normalViewPr>
  <p:slideViewPr>
    <p:cSldViewPr>
      <p:cViewPr varScale="1">
        <p:scale>
          <a:sx n="48" d="100"/>
          <a:sy n="48" d="100"/>
        </p:scale>
        <p:origin x="-131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464296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52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88640"/>
            <a:ext cx="1612927" cy="1193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0355" y="188640"/>
            <a:ext cx="3817119" cy="35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3855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258816" cy="4709120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20000"/>
              </a:spcAft>
              <a:buFontTx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Учреждение международных организаций и их органов, осуществляющих свою деятельность в сфере борьбы с преступностью 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3881636" cy="266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0485" y="4149080"/>
            <a:ext cx="395716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организация уголовной полиции (Интерпол)</a:t>
            </a:r>
          </a:p>
          <a:p>
            <a:pPr marL="0" indent="0"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Европейская полицейская организация (ЕВРОПОЛ)</a:t>
            </a:r>
          </a:p>
          <a:p>
            <a:pPr marL="0" indent="0"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иные органы  Европейского Союза, реализующие полномочия по борьбе с преступностью в рамках этого интеграционного образования (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Евроюст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ОЛАФ)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62880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429000"/>
            <a:ext cx="1428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7" y="5949280"/>
            <a:ext cx="2765107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1812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050" y="2936945"/>
            <a:ext cx="6432550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8637" y="3343438"/>
            <a:ext cx="2590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7668" y="6044331"/>
            <a:ext cx="2590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587" y="6044331"/>
            <a:ext cx="2590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5725" y="2439069"/>
            <a:ext cx="6432550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587" y="3403764"/>
            <a:ext cx="2646363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</a:t>
            </a:r>
            <a:b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международного уголовного</a:t>
            </a:r>
            <a:b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правосудия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5548" y="3183251"/>
            <a:ext cx="1572904" cy="154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049" y="1574169"/>
            <a:ext cx="2865437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049" y="4221088"/>
            <a:ext cx="299402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41637"/>
            <a:ext cx="2871787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206" y="4221088"/>
            <a:ext cx="3133725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091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координации международного сотрудничества в борьбе с преступностью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045" y="1560858"/>
            <a:ext cx="7211144" cy="132474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Конгрессы ООН по предупреждению преступности и уголовному правосудию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75856" y="4221088"/>
            <a:ext cx="521916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Конференция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государств-участников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Конвенции ООН против транснациональной организованной преступности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69078"/>
            <a:ext cx="2576695" cy="365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6568" y="1700808"/>
            <a:ext cx="2118759" cy="2996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861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</a:t>
            </a:r>
            <a:b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координации международного сотрудничества в борьбе с преступностью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2780928"/>
            <a:ext cx="2621261" cy="370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6284" y="1700808"/>
            <a:ext cx="233917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060849"/>
            <a:ext cx="55081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Ассамблея государств-участников Римского статута </a:t>
            </a:r>
          </a:p>
          <a:p>
            <a:pPr algn="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Международного</a:t>
            </a:r>
          </a:p>
          <a:p>
            <a:pPr algn="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уголовного суда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4429960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Конференция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государств-участников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Конвенции ООН против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коррупции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63257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Преступления, как предмет международного сотрудничества в борьбе с преступностью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032448"/>
          </a:xfrm>
        </p:spPr>
        <p:txBody>
          <a:bodyPr/>
          <a:lstStyle/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Международные преступления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Преступления международного характера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Транснациональные преступления, посягающие исключительно на внутригосударственный правопорядок 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799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в борьбе с преступностью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Урегулированная нормами международного и внутригосударственного права совместная деятельность субъектов международного права и внутригосударственных правоотношений по обеспечению правовой защиты личности, общества, государства и мирового сообщества от международных и имеющих международный характер преступлений, а также транснациональных преступлений, посягающих на внутригосударственный правопорядок 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19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800"/>
            <a:ext cx="4762872" cy="4896544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на международно-правовом уровне преступности и наказуемости определенных общественно-опасных деяний - криминализация международных преступлений и преступлений международного характера</a:t>
            </a: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700213"/>
            <a:ext cx="3240088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8798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22949994"/>
              </p:ext>
            </p:extLst>
          </p:nvPr>
        </p:nvGraphicFramePr>
        <p:xfrm>
          <a:off x="323528" y="1556792"/>
          <a:ext cx="3143632" cy="4708525"/>
        </p:xfrm>
        <a:graphic>
          <a:graphicData uri="http://schemas.openxmlformats.org/presentationml/2006/ole">
            <p:oleObj spid="_x0000_s2073" name="Acrobat Document" r:id="rId3" imgW="5426640" imgH="8128080" progId="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23928" y="155679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и заключение международных договоров, других международно-правовых документов как правовой и процессуальной основы сотрудничества государств, международных организаций и их органов в борьбе с преступностью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39595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0897"/>
            <a:ext cx="33337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932040" y="1600200"/>
            <a:ext cx="3754760" cy="4925144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Пресечение готовящихся или совершенных преступлений, в том числе и путем проведения в необходимых случаях оперативно-розыскных действий («специальных расследований»)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7" y="2636912"/>
            <a:ext cx="2442567" cy="198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4217326"/>
            <a:ext cx="3318073" cy="221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846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0135" y="1340768"/>
            <a:ext cx="2700337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600200"/>
            <a:ext cx="4824536" cy="470916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Оказание правовой помощи в сфере уголовного судопроизводства (выдача, взаимная правовая помощь по уголовным делам, уголовное преследование по запросам иностранных государств, исполнения приговоров иностранных судов)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93096"/>
            <a:ext cx="3603625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330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355976" y="1484784"/>
            <a:ext cx="4330824" cy="504056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международных организаций и их органов, связанная с отправлением правосудия по делам о международных преступлениях, осуществлением уголовного преследования и наказанием лиц, виновных в их совершении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61789"/>
            <a:ext cx="3743325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2613317" cy="196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098" y="1530681"/>
            <a:ext cx="2375694" cy="204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62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141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437112"/>
            <a:ext cx="8229600" cy="2016224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уголовных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наказаний, назначенных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лицам, виновным в совершении международных преступлений, а также иностранными судами и </a:t>
            </a:r>
            <a:r>
              <a:rPr lang="ru-RU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постпенитенциарное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воздействие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9017" y="2555252"/>
            <a:ext cx="3293653" cy="185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141"/>
            <a:ext cx="3384376" cy="2230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6292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65622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Выработка стандартов предупреждения преступности и обращения с правонарушителями, координация деятельности по борьбе с преступностью на международном уровне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2088232" cy="312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480" y="1556792"/>
            <a:ext cx="2208408" cy="312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5972" y="3418197"/>
            <a:ext cx="15065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9167" y="1700808"/>
            <a:ext cx="1658937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0705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3799" y="2492896"/>
            <a:ext cx="32797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</a:t>
            </a:r>
            <a:b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сотрудничество в борьбе с преступностью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440160"/>
          </a:xfrm>
        </p:spPr>
        <p:txBody>
          <a:bodyPr/>
          <a:lstStyle/>
          <a:p>
            <a:pPr marL="13716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Оказание материальной, профессионально-технической и иной международной помощи в борьбе с преступностью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3"/>
            <a:ext cx="374491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8529"/>
            <a:ext cx="306070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3559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170</TotalTime>
  <Words>222</Words>
  <Application>Microsoft Office PowerPoint</Application>
  <PresentationFormat>On-screen Show (4:3)</PresentationFormat>
  <Paragraphs>47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Апекс</vt:lpstr>
      <vt:lpstr>Acrobat Document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Международное  сотрудничество в борьбе с преступностью</vt:lpstr>
      <vt:lpstr>Органы международного уголовного  правосудия</vt:lpstr>
      <vt:lpstr>Организации  по координации международного сотрудничества в борьбе с преступностью</vt:lpstr>
      <vt:lpstr>Организации  по координации международного сотрудничества в борьбе с преступностью</vt:lpstr>
      <vt:lpstr>Преступления, как предмет международного сотрудничества в борьбе с преступностью</vt:lpstr>
      <vt:lpstr>Международное сотрудничество в борьбе с преступностью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Международное  сотрудничество в борьбе с преступностью</dc:title>
  <dc:creator>Asus</dc:creator>
  <cp:lastModifiedBy>Windows User</cp:lastModifiedBy>
  <cp:revision>28</cp:revision>
  <dcterms:created xsi:type="dcterms:W3CDTF">2011-12-23T13:55:58Z</dcterms:created>
  <dcterms:modified xsi:type="dcterms:W3CDTF">2017-06-06T15:49:45Z</dcterms:modified>
</cp:coreProperties>
</file>