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4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75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98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28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16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822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46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56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27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6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74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7723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79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10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72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21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1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13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7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88261CE-B341-405A-904E-8F4492B13C15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58DE805-D68A-4491-BCF8-A168EEDE4D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939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84524" y="305224"/>
            <a:ext cx="7766936" cy="575622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ДИПЛОМНЫЙ ПРОЕКТ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Тема: «Разработка рекомендаций по созданию комплексной системы защиты информации в Центральном бюро пропусков закрытого административного территориального образования»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95794" y="0"/>
            <a:ext cx="8807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Министерство образования, науки и молодежной политики Нижегородской области</a:t>
            </a:r>
          </a:p>
          <a:p>
            <a:pPr algn="ctr"/>
            <a:r>
              <a:rPr lang="ru-RU" dirty="0" smtClean="0"/>
              <a:t>ГОСУДАРСТВЕННОЕ БЮДЖЕТНОЕ ПРОФЕССИОНАЛЬНОЕ ОБРАЗОВАТЕЛЬНОЕ УЧРЕЖДЕНИЕ «САРОВСКИЙ ПОЛИТЕХНИЧЕСКИЙ ТЕХНИКУМ ИМЕНИ ДВАЖДЫ ГЕРОЯ СОЦИАЛИСТИЧЕСКОГО ТРУДА БОРИСА ГЛЕБОВИЧА МУЗРУКОВА»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469762" y="6077632"/>
            <a:ext cx="539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Саров 2018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917203" y="5103674"/>
            <a:ext cx="32747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Выполнила</a:t>
            </a:r>
          </a:p>
          <a:p>
            <a:pPr algn="ctr"/>
            <a:r>
              <a:rPr lang="ru-RU" dirty="0" smtClean="0"/>
              <a:t>студентка группы ОИ4-01</a:t>
            </a:r>
          </a:p>
          <a:p>
            <a:pPr algn="ctr"/>
            <a:r>
              <a:rPr lang="ru-RU" dirty="0" smtClean="0"/>
              <a:t>ГБПОУ СПТ им. </a:t>
            </a:r>
            <a:r>
              <a:rPr lang="ru-RU" dirty="0" err="1" smtClean="0"/>
              <a:t>Б.Г.Музрукова</a:t>
            </a:r>
            <a:endParaRPr lang="ru-RU" dirty="0" smtClean="0"/>
          </a:p>
          <a:p>
            <a:pPr algn="ctr"/>
            <a:r>
              <a:rPr lang="ru-RU" dirty="0" smtClean="0"/>
              <a:t>Морозова Злата Витальевна.</a:t>
            </a:r>
          </a:p>
          <a:p>
            <a:pPr algn="ctr"/>
            <a:r>
              <a:rPr lang="ru-RU" dirty="0" smtClean="0"/>
              <a:t>Руководитель: Морозов Виталий Геннадьевич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911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026" y="378501"/>
            <a:ext cx="9674224" cy="66331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Описание объекта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82" y="1492537"/>
            <a:ext cx="3881437" cy="3881437"/>
          </a:xfrm>
          <a:prstGeom prst="rect">
            <a:avLst/>
          </a:prstGeom>
          <a:ln w="381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118" y="1492537"/>
            <a:ext cx="7615003" cy="3881437"/>
          </a:xfrm>
          <a:prstGeom prst="rect">
            <a:avLst/>
          </a:prstGeom>
          <a:ln w="381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5-конечная звезда 8"/>
          <p:cNvSpPr/>
          <p:nvPr/>
        </p:nvSpPr>
        <p:spPr>
          <a:xfrm>
            <a:off x="8364510" y="3087974"/>
            <a:ext cx="254833" cy="23984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53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279" y="0"/>
            <a:ext cx="9568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64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4395" y="0"/>
            <a:ext cx="95776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148" y="749508"/>
            <a:ext cx="9368852" cy="61084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4467" y="64869"/>
            <a:ext cx="10018713" cy="798226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Разработка проекта КСЗИ объекта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73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8288" y="-10697"/>
            <a:ext cx="9583711" cy="6868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96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278" y="0"/>
            <a:ext cx="9568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55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09" y="236096"/>
            <a:ext cx="10018713" cy="738266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Оценка финансовых затрат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1309190"/>
              </p:ext>
            </p:extLst>
          </p:nvPr>
        </p:nvGraphicFramePr>
        <p:xfrm>
          <a:off x="2776542" y="974362"/>
          <a:ext cx="7434245" cy="41763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3810"/>
                <a:gridCol w="3063655"/>
                <a:gridCol w="3856780"/>
              </a:tblGrid>
              <a:tr h="12415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№ п/п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Статья расходов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Сумма, руб.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869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Прямые материальные затраты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486620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869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Амортизация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24331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869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Расходы на оплату труда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142178,4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869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Затраты на электроэнергию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8246,8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86959"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ИТОГО: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661376,2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76542" y="5535067"/>
            <a:ext cx="7794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Вывод: данный проект выгоден по всем вышеперечисленным  показателям затрат и технико-экономическим показателям.</a:t>
            </a:r>
          </a:p>
        </p:txBody>
      </p:sp>
    </p:spTree>
    <p:extLst>
      <p:ext uri="{BB962C8B-B14F-4D97-AF65-F5344CB8AC3E}">
        <p14:creationId xmlns:p14="http://schemas.microsoft.com/office/powerpoint/2010/main" val="160796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08" y="644577"/>
            <a:ext cx="10018713" cy="809469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Заключение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4052" y="2038663"/>
            <a:ext cx="879922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результате проведения организационных и организационно-технических мероприятий, направленных на защиту конфиденциальной информации от несанкционированного доступа в исходное помещение были внесены изменения и произведено переоборудование по требованиям безопасности информации. В конечном итоге, спроектирован защищенный объект информатизации, удовлетворяющий техническому заданию.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4112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Другая 2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A6FB4"/>
      </a:accent1>
      <a:accent2>
        <a:srgbClr val="E9ABEB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291</TotalTime>
  <Words>148</Words>
  <Application>Microsoft Office PowerPoint</Application>
  <PresentationFormat>Широкоэкранный</PresentationFormat>
  <Paragraphs>32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Corbel</vt:lpstr>
      <vt:lpstr>Times New Roman</vt:lpstr>
      <vt:lpstr>Параллакс</vt:lpstr>
      <vt:lpstr>            ДИПЛОМНЫЙ ПРОЕКТ Тема: «Разработка рекомендаций по созданию комплексной системы защиты информации в Центральном бюро пропусков закрытого административного территориального образования»  </vt:lpstr>
      <vt:lpstr>Описание объекта</vt:lpstr>
      <vt:lpstr>Презентация PowerPoint</vt:lpstr>
      <vt:lpstr>Презентация PowerPoint</vt:lpstr>
      <vt:lpstr>Разработка проекта КСЗИ объекта</vt:lpstr>
      <vt:lpstr>Презентация PowerPoint</vt:lpstr>
      <vt:lpstr>Презентация PowerPoint</vt:lpstr>
      <vt:lpstr>Оценка финансовых затрат</vt:lpstr>
      <vt:lpstr>Заключение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XTreme.ws</dc:creator>
  <cp:lastModifiedBy>XTreme.ws</cp:lastModifiedBy>
  <cp:revision>15</cp:revision>
  <dcterms:created xsi:type="dcterms:W3CDTF">2018-06-14T18:29:49Z</dcterms:created>
  <dcterms:modified xsi:type="dcterms:W3CDTF">2018-06-14T23:26:29Z</dcterms:modified>
</cp:coreProperties>
</file>