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3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1412776"/>
            <a:ext cx="2362200" cy="990600"/>
          </a:xfrm>
        </p:spPr>
        <p:txBody>
          <a:bodyPr/>
          <a:lstStyle/>
          <a:p>
            <a:pPr lvl="0"/>
            <a:r>
              <a:rPr lang="ru-RU" dirty="0"/>
              <a:t>Масштабы изображений на чертежах </a:t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62068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Масштаб</a:t>
            </a:r>
            <a:r>
              <a:rPr lang="ru-RU" dirty="0"/>
              <a:t> является отношением размеров предмета, изображенного на чертеже, к его настоящим размерам. Масштабом пользуются для изображения слишком больших или слишком мелких деталей.</a:t>
            </a:r>
          </a:p>
        </p:txBody>
      </p:sp>
      <p:pic>
        <p:nvPicPr>
          <p:cNvPr id="4098" name="Picture 2" descr="http://ing-grafika.ru/1/images/stories/spravka/masshta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64904"/>
            <a:ext cx="47625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3175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004283"/>
            <a:ext cx="2423864" cy="5257800"/>
          </a:xfrm>
        </p:spPr>
        <p:txBody>
          <a:bodyPr>
            <a:normAutofit/>
          </a:bodyPr>
          <a:lstStyle/>
          <a:p>
            <a:endParaRPr lang="ru-RU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2779" y="908720"/>
            <a:ext cx="329565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23928" y="591020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1:1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2778" y="2852936"/>
            <a:ext cx="359092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981484" y="2668270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1:2</a:t>
            </a:r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8423" y="4630450"/>
            <a:ext cx="3057525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981484" y="4268021"/>
            <a:ext cx="484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2:1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372200" y="1429999"/>
            <a:ext cx="25010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1:1 – натуральная величина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4208" y="3257196"/>
            <a:ext cx="254428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1:2 </a:t>
            </a:r>
            <a:r>
              <a:rPr lang="ru-RU" sz="1400" dirty="0"/>
              <a:t>– </a:t>
            </a:r>
            <a:r>
              <a:rPr lang="ru-RU" sz="1400" dirty="0" smtClean="0"/>
              <a:t>уменьшение в два раза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516342" y="5158836"/>
            <a:ext cx="24721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2:1 </a:t>
            </a:r>
            <a:r>
              <a:rPr lang="ru-RU" sz="1400" dirty="0"/>
              <a:t>– </a:t>
            </a:r>
            <a:r>
              <a:rPr lang="ru-RU" sz="1400" dirty="0" smtClean="0"/>
              <a:t>увеличение в два раза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299655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6811966"/>
              </p:ext>
            </p:extLst>
          </p:nvPr>
        </p:nvGraphicFramePr>
        <p:xfrm>
          <a:off x="301625" y="3154838"/>
          <a:ext cx="8534400" cy="2866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67200"/>
                <a:gridCol w="4267200"/>
              </a:tblGrid>
              <a:tr h="17423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Масштабы уменьшения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1:2; 1:2,5; 1:4; 1:5; 1:10; 1:15; 1:20; 1:25; 1:40; 1:50; 1:75; 1:100; 1:200; 1:400; 1:500; 1:800; 1:1 000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6204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Натуральная величина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1:1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/>
                </a:tc>
              </a:tr>
              <a:tr h="56204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Масштабы увеличения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2:1; 2,5:1; 4:1; 5:1; 10:1; 20:1; 40:1; 50:1; 100:1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9525" marB="9525" anchor="ctr"/>
                </a:tc>
              </a:tr>
            </a:tbl>
          </a:graphicData>
        </a:graphic>
      </p:graphicFrame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748883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26133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134</TotalTime>
  <Words>82</Words>
  <Application>Microsoft Office PowerPoint</Application>
  <PresentationFormat>Экран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Официальная</vt:lpstr>
      <vt:lpstr>Масштабы изображений на чертежах  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21</cp:revision>
  <dcterms:created xsi:type="dcterms:W3CDTF">2017-11-01T16:01:52Z</dcterms:created>
  <dcterms:modified xsi:type="dcterms:W3CDTF">2020-12-08T07:04:30Z</dcterms:modified>
</cp:coreProperties>
</file>