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277" r:id="rId19"/>
    <p:sldId id="305" r:id="rId20"/>
    <p:sldId id="301" r:id="rId21"/>
    <p:sldId id="303" r:id="rId22"/>
    <p:sldId id="304" r:id="rId23"/>
    <p:sldId id="306" r:id="rId24"/>
    <p:sldId id="307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6F8F3"/>
    <a:srgbClr val="0AB5EC"/>
    <a:srgbClr val="4DC1ED"/>
    <a:srgbClr val="B2B8C2"/>
    <a:srgbClr val="0671B5"/>
    <a:srgbClr val="4BB6E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30"/>
    <p:restoredTop sz="94456"/>
  </p:normalViewPr>
  <p:slideViewPr>
    <p:cSldViewPr snapToGrid="0" snapToObjects="1">
      <p:cViewPr varScale="1">
        <p:scale>
          <a:sx n="106" d="100"/>
          <a:sy n="106" d="100"/>
        </p:scale>
        <p:origin x="-396" y="-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Людмила Босова" userId="d95e54d8ce3eba73" providerId="LiveId" clId="{D70749D3-E9A2-4128-935B-18677EFF1C87}"/>
    <pc:docChg chg="modSld">
      <pc:chgData name="Людмила Босова" userId="d95e54d8ce3eba73" providerId="LiveId" clId="{D70749D3-E9A2-4128-935B-18677EFF1C87}" dt="2022-07-19T12:18:00.277" v="0" actId="20577"/>
      <pc:docMkLst>
        <pc:docMk/>
      </pc:docMkLst>
      <pc:sldChg chg="modSp mod">
        <pc:chgData name="Людмила Босова" userId="d95e54d8ce3eba73" providerId="LiveId" clId="{D70749D3-E9A2-4128-935B-18677EFF1C87}" dt="2022-07-19T12:18:00.277" v="0" actId="20577"/>
        <pc:sldMkLst>
          <pc:docMk/>
          <pc:sldMk cId="3393595353" sldId="256"/>
        </pc:sldMkLst>
        <pc:spChg chg="mod">
          <ac:chgData name="Людмила Босова" userId="d95e54d8ce3eba73" providerId="LiveId" clId="{D70749D3-E9A2-4128-935B-18677EFF1C87}" dt="2022-07-19T12:18:00.277" v="0" actId="20577"/>
          <ac:spMkLst>
            <pc:docMk/>
            <pc:sldMk cId="3393595353" sldId="256"/>
            <ac:spMk id="5" creationId="{7DB4B726-2C8C-7961-7DB8-B7FE6AE442A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3408CD-6F30-B04D-A8A9-905F69127FBA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44A45D-0113-FD4D-A234-5C0FE4F642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548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44A45D-0113-FD4D-A234-5C0FE4F642E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02856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xmlns="" id="{0BD37165-5417-1445-B9A8-3A0EA19AE4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xmlns="" id="{B4EFF44A-3E38-9F40-8EB8-1EE5CBCB9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3805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xmlns="" id="{0BD37165-5417-1445-B9A8-3A0EA19AE4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xmlns="" id="{B4EFF44A-3E38-9F40-8EB8-1EE5CBCB9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4741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xmlns="" id="{0BD37165-5417-1445-B9A8-3A0EA19AE4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xmlns="" id="{B4EFF44A-3E38-9F40-8EB8-1EE5CBCB9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87243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xmlns="" id="{0BD37165-5417-1445-B9A8-3A0EA19AE4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xmlns="" id="{B4EFF44A-3E38-9F40-8EB8-1EE5CBCB9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1309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xmlns="" id="{0BD37165-5417-1445-B9A8-3A0EA19AE4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xmlns="" id="{B4EFF44A-3E38-9F40-8EB8-1EE5CBCB9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13019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xmlns="" id="{0BD37165-5417-1445-B9A8-3A0EA19AE4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xmlns="" id="{B4EFF44A-3E38-9F40-8EB8-1EE5CBCB9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27108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xmlns="" id="{0BD37165-5417-1445-B9A8-3A0EA19AE4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xmlns="" id="{B4EFF44A-3E38-9F40-8EB8-1EE5CBCB9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9298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xmlns="" id="{937E3C77-DAE9-9D9A-9C72-6F7D0F4657B4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xmlns="" id="{34EF17AC-30FF-0209-21B7-A153A7D34709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4798D1-9B93-A0D5-C20E-13031112B7A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04838" y="572864"/>
            <a:ext cx="7061860" cy="2487541"/>
          </a:xfrm>
        </p:spPr>
        <p:txBody>
          <a:bodyPr anchor="b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9964D80-4043-765E-0B35-68C8D1C324F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704838" y="3354199"/>
            <a:ext cx="706186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D89A019-2C34-69F6-9B3D-848A7E3DC912}"/>
              </a:ext>
            </a:extLst>
          </p:cNvPr>
          <p:cNvSpPr/>
          <p:nvPr userDrawn="1"/>
        </p:nvSpPr>
        <p:spPr>
          <a:xfrm>
            <a:off x="425302" y="0"/>
            <a:ext cx="3882631" cy="6857999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4FDCE63-1A48-AB80-DDF7-6A82AB0C87F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4265" b="99467" l="79" r="98424">
                        <a14:foregroundMark x1="12057" y1="10586" x2="29551" y2="15080"/>
                        <a14:foregroundMark x1="32309" y1="14090" x2="21355" y2="20564"/>
                        <a14:foregroundMark x1="21355" y1="20564" x2="11348" y2="30998"/>
                        <a14:foregroundMark x1="11348" y1="30998" x2="5595" y2="47372"/>
                        <a14:foregroundMark x1="5595" y1="47372" x2="5516" y2="60548"/>
                        <a14:foregroundMark x1="5516" y1="60548" x2="23247" y2="77685"/>
                        <a14:foregroundMark x1="23247" y1="77685" x2="51221" y2="82635"/>
                        <a14:foregroundMark x1="51221" y1="82635" x2="52561" y2="82178"/>
                        <a14:foregroundMark x1="88574" y1="58644" x2="91883" y2="71668"/>
                        <a14:foregroundMark x1="91883" y1="71668" x2="89125" y2="82711"/>
                        <a14:foregroundMark x1="89125" y1="82711" x2="83767" y2="90099"/>
                        <a14:foregroundMark x1="44681" y1="74029" x2="53822" y2="67098"/>
                        <a14:foregroundMark x1="53822" y1="67098" x2="61466" y2="74410"/>
                        <a14:foregroundMark x1="3704" y1="7464" x2="83530" y2="11348"/>
                        <a14:foregroundMark x1="83530" y1="11348" x2="93381" y2="23686"/>
                        <a14:foregroundMark x1="93381" y1="23686" x2="93144" y2="84158"/>
                        <a14:foregroundMark x1="93144" y1="84158" x2="35697" y2="88271"/>
                        <a14:foregroundMark x1="35697" y1="88271" x2="20804" y2="86596"/>
                        <a14:foregroundMark x1="20804" y1="86596" x2="14184" y2="83930"/>
                        <a14:foregroundMark x1="1576" y1="94212" x2="47439" y2="94440"/>
                        <a14:foregroundMark x1="47439" y1="94440" x2="80378" y2="92993"/>
                        <a14:foregroundMark x1="80378" y1="92993" x2="97321" y2="94440"/>
                        <a14:foregroundMark x1="1182" y1="98401" x2="49251" y2="98553"/>
                        <a14:foregroundMark x1="49251" y1="98553" x2="93538" y2="93298"/>
                        <a14:foregroundMark x1="93538" y1="93298" x2="97321" y2="98401"/>
                        <a14:foregroundMark x1="97321" y1="85834" x2="97478" y2="97182"/>
                        <a14:foregroundMark x1="97478" y1="97182" x2="68716" y2="99695"/>
                        <a14:foregroundMark x1="68716" y1="99695" x2="68479" y2="99467"/>
                        <a14:foregroundMark x1="13554" y1="86443" x2="1576" y2="89337"/>
                        <a14:foregroundMark x1="1576" y1="89337" x2="79" y2="95659"/>
                        <a14:foregroundMark x1="1576" y1="85529" x2="48936" y2="84235"/>
                        <a14:foregroundMark x1="98131" y1="63060" x2="98025" y2="72768"/>
                        <a14:foregroundMark x1="54531" y1="27647" x2="72971" y2="28408"/>
                        <a14:foregroundMark x1="72971" y1="28408" x2="69031" y2="19193"/>
                        <a14:foregroundMark x1="57841" y1="31912" x2="72104" y2="31912"/>
                        <a14:foregroundMark x1="62096" y1="34958" x2="65721" y2="32902"/>
                        <a14:foregroundMark x1="7959" y1="16679" x2="6777" y2="21554"/>
                        <a14:foregroundMark x1="48779" y1="4265" x2="56501" y2="5179"/>
                        <a14:foregroundMark x1="66036" y1="88652" x2="69819" y2="89642"/>
                        <a14:foregroundMark x1="32467" y1="90937" x2="32309" y2="95354"/>
                        <a14:backgroundMark x1="97084" y1="27494" x2="97084" y2="22239"/>
                        <a14:backgroundMark x1="97636" y1="42879" x2="98503" y2="34349"/>
                        <a14:backgroundMark x1="98503" y1="28256" x2="98503" y2="7921"/>
                        <a14:backgroundMark x1="97636" y1="80350" x2="99921" y2="74257"/>
                        <a14:backgroundMark x1="97951" y1="55369" x2="98424" y2="46535"/>
                        <a14:backgroundMark x1="98582" y1="42346" x2="98582" y2="36558"/>
                        <a14:backgroundMark x1="96217" y1="7464" x2="97636" y2="28104"/>
                        <a14:backgroundMark x1="96848" y1="29931" x2="96848" y2="33968"/>
                        <a14:backgroundMark x1="97794" y1="39299" x2="97951" y2="26580"/>
                        <a14:backgroundMark x1="97163" y1="26809" x2="97400" y2="36481"/>
                        <a14:backgroundMark x1="98503" y1="39985" x2="98976" y2="57883"/>
                        <a14:backgroundMark x1="97006" y1="77075" x2="98976" y2="71668"/>
                        <a14:backgroundMark x1="97242" y1="59177" x2="98030" y2="60396"/>
                        <a14:backgroundMark x1="97715" y1="78522" x2="98424" y2="72430"/>
                        <a14:backgroundMark x1="97636" y1="61005" x2="97951" y2="62148"/>
                        <a14:backgroundMark x1="97557" y1="57273" x2="98582" y2="62986"/>
                        <a14:backgroundMark x1="96848" y1="75248" x2="98503" y2="70830"/>
                        <a14:backgroundMark x1="97715" y1="79665" x2="98266" y2="72430"/>
                        <a14:backgroundMark x1="97872" y1="72734" x2="97636" y2="73724"/>
                        <a14:backgroundMark x1="97557" y1="78751" x2="97636" y2="81721"/>
                        <a14:backgroundMark x1="97400" y1="75628" x2="98188" y2="735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5780" y="784744"/>
            <a:ext cx="2793635" cy="2890575"/>
          </a:xfrm>
          <a:prstGeom prst="rect">
            <a:avLst/>
          </a:prstGeom>
        </p:spPr>
      </p:pic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xmlns="" id="{F680884E-A645-A7D1-CA66-6034C6343CD3}"/>
              </a:ext>
            </a:extLst>
          </p:cNvPr>
          <p:cNvGrpSpPr/>
          <p:nvPr userDrawn="1"/>
        </p:nvGrpSpPr>
        <p:grpSpPr>
          <a:xfrm>
            <a:off x="-13293" y="5284981"/>
            <a:ext cx="12257115" cy="1203674"/>
            <a:chOff x="-13293" y="5284981"/>
            <a:chExt cx="12257115" cy="1203674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064CDED5-5528-C42D-E9CE-EF4D2C2D1808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32E44BE6-BED4-466D-1AED-579F9349342E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B1EE3AB3-4407-1BEA-4583-D87FE53EE1DE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530F88B7-60B7-98D6-9775-320E80B95878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2CF930A1-7D24-44E5-7BB5-D16A09A0FA07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359A3FFC-1876-9856-06B5-5480D736FD2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14C3CD81-2630-33B9-FECC-4546A65EC7D4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5416DB94-529C-0D28-AC2C-CE08CEFCF92B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4735C919-CFF1-2612-0667-5F0B0AABF86C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2FCD59A2-44BB-4258-67B3-09E6A9EE7D97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711A5ED3-1920-BB91-3CF7-C21D567614F1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0D6244C2-F3B9-EEA2-DBD3-69658E13E982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225EA9F7-508B-0838-A0D6-A0F42CDD93C6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6565D2EF-AF31-AB11-C552-5B490E46F086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xmlns="" id="{CCC805F0-16AD-7E4F-8A12-2B9942BBC4DA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148B5FD5-D489-81BC-82D4-42424647249A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1F9C56CD-A32A-56A1-9447-580B60C5C945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xmlns="" id="{1153478D-F7C5-3C0F-1800-E7F5C28DCB87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DCAAC707-273B-F7A8-AC97-661815B82F6E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02A1B1F3-7C93-004C-083A-BFAB177EA547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781540B8-2A86-2B90-6D8C-FBC7346C21F8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ADB037CB-2F50-8124-B770-85C9FF8D3F17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xmlns="" id="{89C2F453-DAC8-2C45-CA9D-D91E7F8D87F0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xmlns="" id="{86082C8C-DC0A-D210-2713-F190ADCFCD73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43A0CC32-B344-6353-C676-A6CCAF561238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>
              <a:extLst>
                <a:ext uri="{FF2B5EF4-FFF2-40B4-BE49-F238E27FC236}">
                  <a16:creationId xmlns:a16="http://schemas.microsoft.com/office/drawing/2014/main" xmlns="" id="{50F8EF5E-3F35-87B1-13BD-77692E553D31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F60ECEE4-8DBC-ED80-6078-7B83D203CFEC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Прямоугольник 82">
              <a:extLst>
                <a:ext uri="{FF2B5EF4-FFF2-40B4-BE49-F238E27FC236}">
                  <a16:creationId xmlns:a16="http://schemas.microsoft.com/office/drawing/2014/main" xmlns="" id="{53DE536C-4E25-4AC8-9B18-805D1A17BCD9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>
              <a:extLst>
                <a:ext uri="{FF2B5EF4-FFF2-40B4-BE49-F238E27FC236}">
                  <a16:creationId xmlns:a16="http://schemas.microsoft.com/office/drawing/2014/main" xmlns="" id="{6BA80B6A-CD69-723E-4EE8-AA80B49F7942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Прямоугольник 84">
              <a:extLst>
                <a:ext uri="{FF2B5EF4-FFF2-40B4-BE49-F238E27FC236}">
                  <a16:creationId xmlns:a16="http://schemas.microsoft.com/office/drawing/2014/main" xmlns="" id="{B0A62B40-5370-065A-F368-1B16755543C4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xmlns="" id="{715CA73C-A3F4-BE11-BA8B-F1C4F4270BB2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Прямоугольник 86">
              <a:extLst>
                <a:ext uri="{FF2B5EF4-FFF2-40B4-BE49-F238E27FC236}">
                  <a16:creationId xmlns:a16="http://schemas.microsoft.com/office/drawing/2014/main" xmlns="" id="{511E20CB-1A3C-FF86-7AD2-81B5ACAB1EEB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xmlns="" id="{084E4290-242D-E02B-B4CE-632B3C50301D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Прямоугольник 94">
              <a:extLst>
                <a:ext uri="{FF2B5EF4-FFF2-40B4-BE49-F238E27FC236}">
                  <a16:creationId xmlns:a16="http://schemas.microsoft.com/office/drawing/2014/main" xmlns="" id="{F60DB5F6-FC0D-DCD6-7B43-62F1678A905D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xmlns="" id="{9B26EC04-E410-74D6-C38B-AD477D7C6620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Прямоугольник 97">
              <a:extLst>
                <a:ext uri="{FF2B5EF4-FFF2-40B4-BE49-F238E27FC236}">
                  <a16:creationId xmlns:a16="http://schemas.microsoft.com/office/drawing/2014/main" xmlns="" id="{605799BC-7E9B-CC74-DDE1-9F95C6EFFE60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Прямоугольник 98">
              <a:extLst>
                <a:ext uri="{FF2B5EF4-FFF2-40B4-BE49-F238E27FC236}">
                  <a16:creationId xmlns:a16="http://schemas.microsoft.com/office/drawing/2014/main" xmlns="" id="{4B74BD83-028F-6F75-B4F2-7099AD19555F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xmlns="" id="{73116A2F-A6D6-05B4-CFD2-3EDB11130EA3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Прямоугольник 100">
              <a:extLst>
                <a:ext uri="{FF2B5EF4-FFF2-40B4-BE49-F238E27FC236}">
                  <a16:creationId xmlns:a16="http://schemas.microsoft.com/office/drawing/2014/main" xmlns="" id="{D87DCF65-0797-213F-5432-0C941A02FA2B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Прямоугольник 101">
              <a:extLst>
                <a:ext uri="{FF2B5EF4-FFF2-40B4-BE49-F238E27FC236}">
                  <a16:creationId xmlns:a16="http://schemas.microsoft.com/office/drawing/2014/main" xmlns="" id="{F8B8B89D-1F4C-CEA3-B809-311A8BDFE682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Прямоугольник 102">
              <a:extLst>
                <a:ext uri="{FF2B5EF4-FFF2-40B4-BE49-F238E27FC236}">
                  <a16:creationId xmlns:a16="http://schemas.microsoft.com/office/drawing/2014/main" xmlns="" id="{CA6A4FDE-02C3-3A1B-C966-04D0BDBA58D7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ямоугольник 103">
              <a:extLst>
                <a:ext uri="{FF2B5EF4-FFF2-40B4-BE49-F238E27FC236}">
                  <a16:creationId xmlns:a16="http://schemas.microsoft.com/office/drawing/2014/main" xmlns="" id="{D5BE7D58-7977-EFA6-7475-7477100406D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Прямоугольник 104">
              <a:extLst>
                <a:ext uri="{FF2B5EF4-FFF2-40B4-BE49-F238E27FC236}">
                  <a16:creationId xmlns:a16="http://schemas.microsoft.com/office/drawing/2014/main" xmlns="" id="{92CA43FD-636E-AAD0-C235-D85F6A8F4AC5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Прямоугольник 105">
              <a:extLst>
                <a:ext uri="{FF2B5EF4-FFF2-40B4-BE49-F238E27FC236}">
                  <a16:creationId xmlns:a16="http://schemas.microsoft.com/office/drawing/2014/main" xmlns="" id="{BF168A32-5A4E-EB99-7E81-EC92295A98CF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Прямоугольник 106">
              <a:extLst>
                <a:ext uri="{FF2B5EF4-FFF2-40B4-BE49-F238E27FC236}">
                  <a16:creationId xmlns:a16="http://schemas.microsoft.com/office/drawing/2014/main" xmlns="" id="{048859B9-0335-6E9C-EDDD-156A4CF20372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Прямоугольник 107">
              <a:extLst>
                <a:ext uri="{FF2B5EF4-FFF2-40B4-BE49-F238E27FC236}">
                  <a16:creationId xmlns:a16="http://schemas.microsoft.com/office/drawing/2014/main" xmlns="" id="{8847A478-6F1A-2B37-E249-F4F7C0C2EB3B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15A511A-4FC8-1EC5-7E73-751C372EF8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743" y="4079548"/>
            <a:ext cx="773724" cy="8675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71468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xmlns="" id="{937E3C77-DAE9-9D9A-9C72-6F7D0F4657B4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xmlns="" id="{34EF17AC-30FF-0209-21B7-A153A7D34709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D89A019-2C34-69F6-9B3D-848A7E3DC912}"/>
              </a:ext>
            </a:extLst>
          </p:cNvPr>
          <p:cNvSpPr/>
          <p:nvPr userDrawn="1"/>
        </p:nvSpPr>
        <p:spPr>
          <a:xfrm>
            <a:off x="425302" y="0"/>
            <a:ext cx="5084501" cy="6857999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xmlns="" id="{F680884E-A645-A7D1-CA66-6034C6343CD3}"/>
              </a:ext>
            </a:extLst>
          </p:cNvPr>
          <p:cNvGrpSpPr/>
          <p:nvPr userDrawn="1"/>
        </p:nvGrpSpPr>
        <p:grpSpPr>
          <a:xfrm>
            <a:off x="-13293" y="5284981"/>
            <a:ext cx="12257115" cy="1203674"/>
            <a:chOff x="-13293" y="5284981"/>
            <a:chExt cx="12257115" cy="1203674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064CDED5-5528-C42D-E9CE-EF4D2C2D1808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32E44BE6-BED4-466D-1AED-579F9349342E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B1EE3AB3-4407-1BEA-4583-D87FE53EE1DE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530F88B7-60B7-98D6-9775-320E80B95878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2CF930A1-7D24-44E5-7BB5-D16A09A0FA07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359A3FFC-1876-9856-06B5-5480D736FD2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14C3CD81-2630-33B9-FECC-4546A65EC7D4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5416DB94-529C-0D28-AC2C-CE08CEFCF92B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4735C919-CFF1-2612-0667-5F0B0AABF86C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2FCD59A2-44BB-4258-67B3-09E6A9EE7D97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711A5ED3-1920-BB91-3CF7-C21D567614F1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0D6244C2-F3B9-EEA2-DBD3-69658E13E982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225EA9F7-508B-0838-A0D6-A0F42CDD93C6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6565D2EF-AF31-AB11-C552-5B490E46F086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xmlns="" id="{CCC805F0-16AD-7E4F-8A12-2B9942BBC4DA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148B5FD5-D489-81BC-82D4-42424647249A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1F9C56CD-A32A-56A1-9447-580B60C5C945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xmlns="" id="{1153478D-F7C5-3C0F-1800-E7F5C28DCB87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DCAAC707-273B-F7A8-AC97-661815B82F6E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02A1B1F3-7C93-004C-083A-BFAB177EA547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781540B8-2A86-2B90-6D8C-FBC7346C21F8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ADB037CB-2F50-8124-B770-85C9FF8D3F17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xmlns="" id="{89C2F453-DAC8-2C45-CA9D-D91E7F8D87F0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xmlns="" id="{86082C8C-DC0A-D210-2713-F190ADCFCD73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43A0CC32-B344-6353-C676-A6CCAF561238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>
              <a:extLst>
                <a:ext uri="{FF2B5EF4-FFF2-40B4-BE49-F238E27FC236}">
                  <a16:creationId xmlns:a16="http://schemas.microsoft.com/office/drawing/2014/main" xmlns="" id="{50F8EF5E-3F35-87B1-13BD-77692E553D31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F60ECEE4-8DBC-ED80-6078-7B83D203CFEC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Прямоугольник 82">
              <a:extLst>
                <a:ext uri="{FF2B5EF4-FFF2-40B4-BE49-F238E27FC236}">
                  <a16:creationId xmlns:a16="http://schemas.microsoft.com/office/drawing/2014/main" xmlns="" id="{53DE536C-4E25-4AC8-9B18-805D1A17BCD9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>
              <a:extLst>
                <a:ext uri="{FF2B5EF4-FFF2-40B4-BE49-F238E27FC236}">
                  <a16:creationId xmlns:a16="http://schemas.microsoft.com/office/drawing/2014/main" xmlns="" id="{6BA80B6A-CD69-723E-4EE8-AA80B49F7942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Прямоугольник 84">
              <a:extLst>
                <a:ext uri="{FF2B5EF4-FFF2-40B4-BE49-F238E27FC236}">
                  <a16:creationId xmlns:a16="http://schemas.microsoft.com/office/drawing/2014/main" xmlns="" id="{B0A62B40-5370-065A-F368-1B16755543C4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xmlns="" id="{715CA73C-A3F4-BE11-BA8B-F1C4F4270BB2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Прямоугольник 86">
              <a:extLst>
                <a:ext uri="{FF2B5EF4-FFF2-40B4-BE49-F238E27FC236}">
                  <a16:creationId xmlns:a16="http://schemas.microsoft.com/office/drawing/2014/main" xmlns="" id="{511E20CB-1A3C-FF86-7AD2-81B5ACAB1EEB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xmlns="" id="{084E4290-242D-E02B-B4CE-632B3C50301D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Прямоугольник 94">
              <a:extLst>
                <a:ext uri="{FF2B5EF4-FFF2-40B4-BE49-F238E27FC236}">
                  <a16:creationId xmlns:a16="http://schemas.microsoft.com/office/drawing/2014/main" xmlns="" id="{F60DB5F6-FC0D-DCD6-7B43-62F1678A905D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xmlns="" id="{9B26EC04-E410-74D6-C38B-AD477D7C6620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Прямоугольник 97">
              <a:extLst>
                <a:ext uri="{FF2B5EF4-FFF2-40B4-BE49-F238E27FC236}">
                  <a16:creationId xmlns:a16="http://schemas.microsoft.com/office/drawing/2014/main" xmlns="" id="{605799BC-7E9B-CC74-DDE1-9F95C6EFFE60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Прямоугольник 98">
              <a:extLst>
                <a:ext uri="{FF2B5EF4-FFF2-40B4-BE49-F238E27FC236}">
                  <a16:creationId xmlns:a16="http://schemas.microsoft.com/office/drawing/2014/main" xmlns="" id="{4B74BD83-028F-6F75-B4F2-7099AD19555F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xmlns="" id="{73116A2F-A6D6-05B4-CFD2-3EDB11130EA3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Прямоугольник 100">
              <a:extLst>
                <a:ext uri="{FF2B5EF4-FFF2-40B4-BE49-F238E27FC236}">
                  <a16:creationId xmlns:a16="http://schemas.microsoft.com/office/drawing/2014/main" xmlns="" id="{D87DCF65-0797-213F-5432-0C941A02FA2B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Прямоугольник 101">
              <a:extLst>
                <a:ext uri="{FF2B5EF4-FFF2-40B4-BE49-F238E27FC236}">
                  <a16:creationId xmlns:a16="http://schemas.microsoft.com/office/drawing/2014/main" xmlns="" id="{F8B8B89D-1F4C-CEA3-B809-311A8BDFE682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Прямоугольник 102">
              <a:extLst>
                <a:ext uri="{FF2B5EF4-FFF2-40B4-BE49-F238E27FC236}">
                  <a16:creationId xmlns:a16="http://schemas.microsoft.com/office/drawing/2014/main" xmlns="" id="{CA6A4FDE-02C3-3A1B-C966-04D0BDBA58D7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ямоугольник 103">
              <a:extLst>
                <a:ext uri="{FF2B5EF4-FFF2-40B4-BE49-F238E27FC236}">
                  <a16:creationId xmlns:a16="http://schemas.microsoft.com/office/drawing/2014/main" xmlns="" id="{D5BE7D58-7977-EFA6-7475-7477100406D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Прямоугольник 104">
              <a:extLst>
                <a:ext uri="{FF2B5EF4-FFF2-40B4-BE49-F238E27FC236}">
                  <a16:creationId xmlns:a16="http://schemas.microsoft.com/office/drawing/2014/main" xmlns="" id="{92CA43FD-636E-AAD0-C235-D85F6A8F4AC5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Прямоугольник 105">
              <a:extLst>
                <a:ext uri="{FF2B5EF4-FFF2-40B4-BE49-F238E27FC236}">
                  <a16:creationId xmlns:a16="http://schemas.microsoft.com/office/drawing/2014/main" xmlns="" id="{BF168A32-5A4E-EB99-7E81-EC92295A98CF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Прямоугольник 106">
              <a:extLst>
                <a:ext uri="{FF2B5EF4-FFF2-40B4-BE49-F238E27FC236}">
                  <a16:creationId xmlns:a16="http://schemas.microsoft.com/office/drawing/2014/main" xmlns="" id="{048859B9-0335-6E9C-EDDD-156A4CF20372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Прямоугольник 107">
              <a:extLst>
                <a:ext uri="{FF2B5EF4-FFF2-40B4-BE49-F238E27FC236}">
                  <a16:creationId xmlns:a16="http://schemas.microsoft.com/office/drawing/2014/main" xmlns="" id="{8847A478-6F1A-2B37-E249-F4F7C0C2EB3B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4798D1-9B93-A0D5-C20E-13031112B7A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7199" y="-532061"/>
            <a:ext cx="4982604" cy="1423602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КЛЮЧЕВЫЕ СЛОВА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9964D80-4043-765E-0B35-68C8D1C324F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691524" y="1137231"/>
            <a:ext cx="3957603" cy="3775812"/>
          </a:xfrm>
        </p:spPr>
        <p:txBody>
          <a:bodyPr/>
          <a:lstStyle>
            <a:lvl1pPr marL="342900" indent="-342900" algn="l">
              <a:buClr>
                <a:srgbClr val="0AB5EC"/>
              </a:buClr>
              <a:buFont typeface="Системный шрифт, обычный"/>
              <a:buChar char="✦"/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="" xmlns:p14="http://schemas.microsoft.com/office/powerpoint/2010/main" val="3342479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FE41476-70D3-5A17-E69B-04640A32F979}"/>
              </a:ext>
            </a:extLst>
          </p:cNvPr>
          <p:cNvSpPr/>
          <p:nvPr userDrawn="1"/>
        </p:nvSpPr>
        <p:spPr>
          <a:xfrm rot="5400000">
            <a:off x="-3352747" y="3351377"/>
            <a:ext cx="6858002" cy="155249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D9E8CA80-646E-A4EE-F8B4-130F22B2B1AF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014590-9C95-74FA-AE7A-A100226E9D4E}"/>
              </a:ext>
            </a:extLst>
          </p:cNvPr>
          <p:cNvSpPr/>
          <p:nvPr userDrawn="1"/>
        </p:nvSpPr>
        <p:spPr>
          <a:xfrm rot="16200000">
            <a:off x="-2606144" y="2684024"/>
            <a:ext cx="6904071" cy="1463184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2134604B-DEA5-DD12-116E-7246A3EF3E85}"/>
              </a:ext>
            </a:extLst>
          </p:cNvPr>
          <p:cNvGrpSpPr/>
          <p:nvPr userDrawn="1"/>
        </p:nvGrpSpPr>
        <p:grpSpPr>
          <a:xfrm>
            <a:off x="-13293" y="5559301"/>
            <a:ext cx="12257115" cy="1203674"/>
            <a:chOff x="-13293" y="5284981"/>
            <a:chExt cx="12257115" cy="1203674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DB4D42B2-A868-8B5B-242A-379518E60141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134146B3-2767-7DA6-A5DB-43348BE9FDB6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2236177E-DF6C-4A9C-5E96-F9FED0CC0A58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8C8A3371-6839-024A-96FB-1A238E986CE6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48A1D7FB-2179-479B-FC8D-446C4BC5C3AA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2699204C-B57D-32E7-24A9-6C1209A099E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ECC7A439-65BD-8CA4-9DE9-AD31DC25DA89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1418FFC1-1A5C-196F-F5C9-7AEBBF446289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709DCFD9-1737-EA26-4348-BA90F264E78E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FA821696-E704-08DF-5B9F-804DE0F28D23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205A904C-1D08-F65C-60C6-E75F71ED22B4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88133616-89E0-0377-D1BD-608556905ED3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EC5E1BD5-ECFC-93C8-7D9C-58B9EB0FF224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536AC8E0-59F8-B55A-B658-40F0661FCB23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35844103-9ECC-0A47-6F8F-6D42C90D1DA8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4792FC6C-E5C5-7D6E-0A64-248E568CD425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32B2A1D9-1CA7-DCA0-9546-74B92FA744CE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837B128C-35D4-936D-327F-743201159D7C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C0B4B096-D535-436B-59C7-20951B12AC62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7510FEC7-93ED-DCD6-3E1A-1BD5C8D1D958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6B967668-4ABD-166D-CD9F-3121FB8A6CA5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xmlns="" id="{0099E1E1-A466-5568-263C-53913EBD3E6D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39384177-25C9-EE8D-DF0A-8CE7534BD226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0BB78CA9-83BA-46BB-0A68-B97E0C9D8AB0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xmlns="" id="{6AECFEFA-6C94-0DC2-E8F8-1BB780C16921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EC2B6C74-2546-8121-97A0-0E6A22232229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2CC31384-C41C-E84D-910D-02B53D619B0F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FAF3795A-14B0-7CFE-BB87-E286C6E71C47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3CC15C59-E510-524D-3327-4DFB168D2048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xmlns="" id="{2D845F95-43A1-ED89-8BD0-B76497566DB8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xmlns="" id="{4CA29D99-689B-684E-4B00-662CCD113429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1101A179-8539-A17E-215B-C583A9730D91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xmlns="" id="{16AE66AF-E9EF-6B63-3EEF-42D8EE910BD3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32839AA3-DC59-2D42-881F-A60139468C92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xmlns="" id="{E749FDAC-892C-32A4-11D2-33D4BD10EAE1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xmlns="" id="{85850BAB-7767-8AA3-4F80-562FA10AD1AA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xmlns="" id="{CD0786E5-7254-29BD-FB33-B3FDE1310920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xmlns="" id="{312AF986-7005-8BA9-FD8F-D400AD496004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7A3F9702-A620-7BE4-8EA5-2EF4BB1712CD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xmlns="" id="{6AB32B0F-95EB-9E13-33D6-AFD3D95FB019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xmlns="" id="{6B6B97DA-C5B8-56BB-068E-870A6BB28281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xmlns="" id="{A0713FA4-CB65-95D6-69DA-66CC774225B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xmlns="" id="{18B4D365-3C52-E5AC-8563-28FA42F93A7A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xmlns="" id="{1480BB1D-2AE7-AC7F-369A-B0FED5FE24E2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xmlns="" id="{4CB8BBA2-1816-5457-798D-6175F3404087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:a16="http://schemas.microsoft.com/office/drawing/2014/main" xmlns="" id="{524D6AB9-E615-BBDE-1DD1-AB10043F0F3E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A029190A-3A04-3E3C-AD0F-081538C292D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662674" y="2050709"/>
            <a:ext cx="4982604" cy="8083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САМОЕ ГЛАВНОЕ</a:t>
            </a:r>
          </a:p>
        </p:txBody>
      </p:sp>
      <p:sp>
        <p:nvSpPr>
          <p:cNvPr id="56" name="Текст 55">
            <a:extLst>
              <a:ext uri="{FF2B5EF4-FFF2-40B4-BE49-F238E27FC236}">
                <a16:creationId xmlns:a16="http://schemas.microsoft.com/office/drawing/2014/main" xmlns="" id="{C4F218B0-EA38-6324-AE4E-7A6A18819E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32730" y="411720"/>
            <a:ext cx="10202095" cy="4982605"/>
          </a:xfrm>
        </p:spPr>
        <p:txBody>
          <a:bodyPr/>
          <a:lstStyle>
            <a:lvl1pPr marL="457200" indent="-457200">
              <a:buClr>
                <a:srgbClr val="0AB5EC"/>
              </a:buClr>
              <a:buFont typeface="Системный шрифт, обычный"/>
              <a:buChar char="✦"/>
              <a:defRPr/>
            </a:lvl1pPr>
            <a:lvl2pPr marL="800100" indent="-342900">
              <a:buClr>
                <a:srgbClr val="0AB5EC"/>
              </a:buClr>
              <a:buFont typeface="Системный шрифт, обычный"/>
              <a:buChar char="✦"/>
              <a:defRPr/>
            </a:lvl2pPr>
            <a:lvl3pPr marL="1257300" indent="-342900">
              <a:buClr>
                <a:srgbClr val="0AB5EC"/>
              </a:buClr>
              <a:buFont typeface="Системный шрифт, обычный"/>
              <a:buChar char="✦"/>
              <a:defRPr/>
            </a:lvl3pPr>
            <a:lvl4pPr marL="1657350" indent="-285750">
              <a:buClr>
                <a:srgbClr val="0AB5EC"/>
              </a:buClr>
              <a:buFont typeface="Системный шрифт, обычный"/>
              <a:buChar char="✦"/>
              <a:defRPr/>
            </a:lvl4pPr>
            <a:lvl5pPr marL="2114550" indent="-285750">
              <a:buClr>
                <a:srgbClr val="0AB5EC"/>
              </a:buClr>
              <a:buFont typeface="Системный шрифт, обычный"/>
              <a:buChar char="✦"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1891462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FE41476-70D3-5A17-E69B-04640A32F979}"/>
              </a:ext>
            </a:extLst>
          </p:cNvPr>
          <p:cNvSpPr/>
          <p:nvPr userDrawn="1"/>
        </p:nvSpPr>
        <p:spPr>
          <a:xfrm rot="5400000">
            <a:off x="-3217461" y="3216091"/>
            <a:ext cx="6858002" cy="425822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D9E8CA80-646E-A4EE-F8B4-130F22B2B1AF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A821696-E704-08DF-5B9F-804DE0F28D23}"/>
              </a:ext>
            </a:extLst>
          </p:cNvPr>
          <p:cNvSpPr/>
          <p:nvPr userDrawn="1"/>
        </p:nvSpPr>
        <p:spPr>
          <a:xfrm rot="5400000">
            <a:off x="1182352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05A904C-1D08-F65C-60C6-E75F71ED22B4}"/>
              </a:ext>
            </a:extLst>
          </p:cNvPr>
          <p:cNvSpPr/>
          <p:nvPr userDrawn="1"/>
        </p:nvSpPr>
        <p:spPr>
          <a:xfrm rot="5400000">
            <a:off x="584753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88133616-89E0-0377-D1BD-608556905ED3}"/>
              </a:ext>
            </a:extLst>
          </p:cNvPr>
          <p:cNvSpPr/>
          <p:nvPr userDrawn="1"/>
        </p:nvSpPr>
        <p:spPr>
          <a:xfrm rot="5400000">
            <a:off x="1182352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EC5E1BD5-ECFC-93C8-7D9C-58B9EB0FF224}"/>
              </a:ext>
            </a:extLst>
          </p:cNvPr>
          <p:cNvSpPr/>
          <p:nvPr userDrawn="1"/>
        </p:nvSpPr>
        <p:spPr>
          <a:xfrm rot="5400000">
            <a:off x="584753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536AC8E0-59F8-B55A-B658-40F0661FCB23}"/>
              </a:ext>
            </a:extLst>
          </p:cNvPr>
          <p:cNvSpPr/>
          <p:nvPr userDrawn="1"/>
        </p:nvSpPr>
        <p:spPr>
          <a:xfrm rot="5400000">
            <a:off x="1182352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35844103-9ECC-0A47-6F8F-6D42C90D1DA8}"/>
              </a:ext>
            </a:extLst>
          </p:cNvPr>
          <p:cNvSpPr/>
          <p:nvPr userDrawn="1"/>
        </p:nvSpPr>
        <p:spPr>
          <a:xfrm rot="5400000">
            <a:off x="584753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2CC31384-C41C-E84D-910D-02B53D619B0F}"/>
              </a:ext>
            </a:extLst>
          </p:cNvPr>
          <p:cNvSpPr/>
          <p:nvPr userDrawn="1"/>
        </p:nvSpPr>
        <p:spPr>
          <a:xfrm rot="5400000">
            <a:off x="1189000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FAF3795A-14B0-7CFE-BB87-E286C6E71C47}"/>
              </a:ext>
            </a:extLst>
          </p:cNvPr>
          <p:cNvSpPr/>
          <p:nvPr userDrawn="1"/>
        </p:nvSpPr>
        <p:spPr>
          <a:xfrm rot="5400000">
            <a:off x="-1380606" y="3851859"/>
            <a:ext cx="4811199" cy="1201084"/>
          </a:xfrm>
          <a:prstGeom prst="rect">
            <a:avLst/>
          </a:prstGeom>
          <a:solidFill>
            <a:srgbClr val="4DC1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3CC15C59-E510-524D-3327-4DFB168D2048}"/>
              </a:ext>
            </a:extLst>
          </p:cNvPr>
          <p:cNvSpPr/>
          <p:nvPr userDrawn="1"/>
        </p:nvSpPr>
        <p:spPr>
          <a:xfrm rot="5400000">
            <a:off x="591401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2D845F95-43A1-ED89-8BD0-B76497566DB8}"/>
              </a:ext>
            </a:extLst>
          </p:cNvPr>
          <p:cNvSpPr/>
          <p:nvPr userDrawn="1"/>
        </p:nvSpPr>
        <p:spPr>
          <a:xfrm rot="5400000">
            <a:off x="1189000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4CA29D99-689B-684E-4B00-662CCD113429}"/>
              </a:ext>
            </a:extLst>
          </p:cNvPr>
          <p:cNvSpPr/>
          <p:nvPr userDrawn="1"/>
        </p:nvSpPr>
        <p:spPr>
          <a:xfrm rot="5400000">
            <a:off x="591401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1101A179-8539-A17E-215B-C583A9730D91}"/>
              </a:ext>
            </a:extLst>
          </p:cNvPr>
          <p:cNvSpPr/>
          <p:nvPr userDrawn="1"/>
        </p:nvSpPr>
        <p:spPr>
          <a:xfrm rot="5400000">
            <a:off x="1189000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16AE66AF-E9EF-6B63-3EEF-42D8EE910BD3}"/>
              </a:ext>
            </a:extLst>
          </p:cNvPr>
          <p:cNvSpPr/>
          <p:nvPr userDrawn="1"/>
        </p:nvSpPr>
        <p:spPr>
          <a:xfrm rot="5400000">
            <a:off x="591401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32839AA3-DC59-2D42-881F-A60139468C92}"/>
              </a:ext>
            </a:extLst>
          </p:cNvPr>
          <p:cNvSpPr/>
          <p:nvPr userDrawn="1"/>
        </p:nvSpPr>
        <p:spPr>
          <a:xfrm rot="5400000">
            <a:off x="1194048" y="516866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E749FDAC-892C-32A4-11D2-33D4BD10EAE1}"/>
              </a:ext>
            </a:extLst>
          </p:cNvPr>
          <p:cNvSpPr/>
          <p:nvPr userDrawn="1"/>
        </p:nvSpPr>
        <p:spPr>
          <a:xfrm rot="5400000">
            <a:off x="1193292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85850BAB-7767-8AA3-4F80-562FA10AD1AA}"/>
              </a:ext>
            </a:extLst>
          </p:cNvPr>
          <p:cNvSpPr/>
          <p:nvPr userDrawn="1"/>
        </p:nvSpPr>
        <p:spPr>
          <a:xfrm rot="5400000">
            <a:off x="595693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CD0786E5-7254-29BD-FB33-B3FDE1310920}"/>
              </a:ext>
            </a:extLst>
          </p:cNvPr>
          <p:cNvSpPr/>
          <p:nvPr userDrawn="1"/>
        </p:nvSpPr>
        <p:spPr>
          <a:xfrm rot="5400000">
            <a:off x="1193292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312AF986-7005-8BA9-FD8F-D400AD496004}"/>
              </a:ext>
            </a:extLst>
          </p:cNvPr>
          <p:cNvSpPr/>
          <p:nvPr userDrawn="1"/>
        </p:nvSpPr>
        <p:spPr>
          <a:xfrm rot="5400000">
            <a:off x="595693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7A3F9702-A620-7BE4-8EA5-2EF4BB1712CD}"/>
              </a:ext>
            </a:extLst>
          </p:cNvPr>
          <p:cNvSpPr/>
          <p:nvPr userDrawn="1"/>
        </p:nvSpPr>
        <p:spPr>
          <a:xfrm rot="5400000">
            <a:off x="1193292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6AB32B0F-95EB-9E13-33D6-AFD3D95FB019}"/>
              </a:ext>
            </a:extLst>
          </p:cNvPr>
          <p:cNvSpPr/>
          <p:nvPr userDrawn="1"/>
        </p:nvSpPr>
        <p:spPr>
          <a:xfrm rot="5400000">
            <a:off x="595693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xmlns="" id="{6B6B97DA-C5B8-56BB-068E-870A6BB28281}"/>
              </a:ext>
            </a:extLst>
          </p:cNvPr>
          <p:cNvSpPr/>
          <p:nvPr userDrawn="1"/>
        </p:nvSpPr>
        <p:spPr>
          <a:xfrm rot="5400000">
            <a:off x="1193292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xmlns="" id="{A0713FA4-CB65-95D6-69DA-66CC774225B7}"/>
              </a:ext>
            </a:extLst>
          </p:cNvPr>
          <p:cNvSpPr/>
          <p:nvPr userDrawn="1"/>
        </p:nvSpPr>
        <p:spPr>
          <a:xfrm rot="5400000">
            <a:off x="595693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xmlns="" id="{18B4D365-3C52-E5AC-8563-28FA42F93A7A}"/>
              </a:ext>
            </a:extLst>
          </p:cNvPr>
          <p:cNvSpPr/>
          <p:nvPr userDrawn="1"/>
        </p:nvSpPr>
        <p:spPr>
          <a:xfrm rot="5400000">
            <a:off x="1197584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xmlns="" id="{1480BB1D-2AE7-AC7F-369A-B0FED5FE24E2}"/>
              </a:ext>
            </a:extLst>
          </p:cNvPr>
          <p:cNvSpPr/>
          <p:nvPr userDrawn="1"/>
        </p:nvSpPr>
        <p:spPr>
          <a:xfrm rot="5400000">
            <a:off x="599985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014590-9C95-74FA-AE7A-A100226E9D4E}"/>
              </a:ext>
            </a:extLst>
          </p:cNvPr>
          <p:cNvSpPr/>
          <p:nvPr userDrawn="1"/>
        </p:nvSpPr>
        <p:spPr>
          <a:xfrm rot="16200000">
            <a:off x="-1143002" y="1531036"/>
            <a:ext cx="4335992" cy="1201085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A029190A-3A04-3E3C-AD0F-081538C292D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74054" y="1727403"/>
            <a:ext cx="4335993" cy="80835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ОПОРНЫЙ КОНСПЕКТ</a:t>
            </a:r>
          </a:p>
        </p:txBody>
      </p:sp>
      <p:sp>
        <p:nvSpPr>
          <p:cNvPr id="54" name="Заголовок 1">
            <a:extLst>
              <a:ext uri="{FF2B5EF4-FFF2-40B4-BE49-F238E27FC236}">
                <a16:creationId xmlns:a16="http://schemas.microsoft.com/office/drawing/2014/main" xmlns="" id="{603EE70C-79A2-D14B-BD2F-9B9DA5632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359" y="281291"/>
            <a:ext cx="9448095" cy="1325563"/>
          </a:xfrm>
        </p:spPr>
        <p:txBody>
          <a:bodyPr>
            <a:normAutofit/>
          </a:bodyPr>
          <a:lstStyle>
            <a:lvl1pPr algn="just">
              <a:defRPr sz="29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55" name="Группа 54">
            <a:extLst>
              <a:ext uri="{FF2B5EF4-FFF2-40B4-BE49-F238E27FC236}">
                <a16:creationId xmlns:a16="http://schemas.microsoft.com/office/drawing/2014/main" xmlns="" id="{262AD2E9-F33B-4D87-4340-C4DDC452AEE8}"/>
              </a:ext>
            </a:extLst>
          </p:cNvPr>
          <p:cNvGrpSpPr/>
          <p:nvPr userDrawn="1"/>
        </p:nvGrpSpPr>
        <p:grpSpPr>
          <a:xfrm>
            <a:off x="1963850" y="220795"/>
            <a:ext cx="9587689" cy="1446553"/>
            <a:chOff x="523200" y="357295"/>
            <a:chExt cx="11019433" cy="1446553"/>
          </a:xfrm>
          <a:solidFill>
            <a:srgbClr val="B2B8C2"/>
          </a:solidFill>
        </p:grpSpPr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xmlns="" id="{53A72E87-67AB-6FB9-19EF-92701FC68714}"/>
                </a:ext>
              </a:extLst>
            </p:cNvPr>
            <p:cNvSpPr/>
            <p:nvPr userDrawn="1"/>
          </p:nvSpPr>
          <p:spPr>
            <a:xfrm>
              <a:off x="523200" y="357295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8" name="Прямоугольник 57">
              <a:extLst>
                <a:ext uri="{FF2B5EF4-FFF2-40B4-BE49-F238E27FC236}">
                  <a16:creationId xmlns:a16="http://schemas.microsoft.com/office/drawing/2014/main" xmlns="" id="{33BCDCE9-F56D-81AC-A62E-DC209B73BEB1}"/>
                </a:ext>
              </a:extLst>
            </p:cNvPr>
            <p:cNvSpPr/>
            <p:nvPr userDrawn="1"/>
          </p:nvSpPr>
          <p:spPr>
            <a:xfrm rot="5400000">
              <a:off x="-135858" y="1025990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xmlns="" id="{E58C56CE-B3AC-651B-9470-AE6547CF4B3E}"/>
                </a:ext>
              </a:extLst>
            </p:cNvPr>
            <p:cNvSpPr/>
            <p:nvPr userDrawn="1"/>
          </p:nvSpPr>
          <p:spPr>
            <a:xfrm rot="5400000">
              <a:off x="10764370" y="1025991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xmlns="" id="{02725A5E-4B6E-EF11-8BF1-014E2A75E355}"/>
                </a:ext>
              </a:extLst>
            </p:cNvPr>
            <p:cNvSpPr/>
            <p:nvPr userDrawn="1"/>
          </p:nvSpPr>
          <p:spPr>
            <a:xfrm>
              <a:off x="527099" y="1685048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63" name="Вертикальный объект 62">
            <a:extLst>
              <a:ext uri="{FF2B5EF4-FFF2-40B4-BE49-F238E27FC236}">
                <a16:creationId xmlns:a16="http://schemas.microsoft.com/office/drawing/2014/main" xmlns="" id="{A41EE144-4D76-AD77-EA53-1B39447EF50B}"/>
              </a:ext>
            </a:extLst>
          </p:cNvPr>
          <p:cNvSpPr>
            <a:spLocks noGrp="1"/>
          </p:cNvSpPr>
          <p:nvPr>
            <p:ph orient="vert" sz="quarter" idx="10"/>
          </p:nvPr>
        </p:nvSpPr>
        <p:spPr>
          <a:xfrm>
            <a:off x="2066925" y="2046288"/>
            <a:ext cx="9380538" cy="38750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2981905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FE41476-70D3-5A17-E69B-04640A32F979}"/>
              </a:ext>
            </a:extLst>
          </p:cNvPr>
          <p:cNvSpPr/>
          <p:nvPr userDrawn="1"/>
        </p:nvSpPr>
        <p:spPr>
          <a:xfrm rot="5400000">
            <a:off x="-3217461" y="3216091"/>
            <a:ext cx="6858002" cy="425822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D9E8CA80-646E-A4EE-F8B4-130F22B2B1AF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A821696-E704-08DF-5B9F-804DE0F28D23}"/>
              </a:ext>
            </a:extLst>
          </p:cNvPr>
          <p:cNvSpPr/>
          <p:nvPr userDrawn="1"/>
        </p:nvSpPr>
        <p:spPr>
          <a:xfrm rot="5400000">
            <a:off x="1182352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05A904C-1D08-F65C-60C6-E75F71ED22B4}"/>
              </a:ext>
            </a:extLst>
          </p:cNvPr>
          <p:cNvSpPr/>
          <p:nvPr userDrawn="1"/>
        </p:nvSpPr>
        <p:spPr>
          <a:xfrm rot="5400000">
            <a:off x="584753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88133616-89E0-0377-D1BD-608556905ED3}"/>
              </a:ext>
            </a:extLst>
          </p:cNvPr>
          <p:cNvSpPr/>
          <p:nvPr userDrawn="1"/>
        </p:nvSpPr>
        <p:spPr>
          <a:xfrm rot="5400000">
            <a:off x="1182352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EC5E1BD5-ECFC-93C8-7D9C-58B9EB0FF224}"/>
              </a:ext>
            </a:extLst>
          </p:cNvPr>
          <p:cNvSpPr/>
          <p:nvPr userDrawn="1"/>
        </p:nvSpPr>
        <p:spPr>
          <a:xfrm rot="5400000">
            <a:off x="584753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536AC8E0-59F8-B55A-B658-40F0661FCB23}"/>
              </a:ext>
            </a:extLst>
          </p:cNvPr>
          <p:cNvSpPr/>
          <p:nvPr userDrawn="1"/>
        </p:nvSpPr>
        <p:spPr>
          <a:xfrm rot="5400000">
            <a:off x="1182352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35844103-9ECC-0A47-6F8F-6D42C90D1DA8}"/>
              </a:ext>
            </a:extLst>
          </p:cNvPr>
          <p:cNvSpPr/>
          <p:nvPr userDrawn="1"/>
        </p:nvSpPr>
        <p:spPr>
          <a:xfrm rot="5400000">
            <a:off x="584753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2CC31384-C41C-E84D-910D-02B53D619B0F}"/>
              </a:ext>
            </a:extLst>
          </p:cNvPr>
          <p:cNvSpPr/>
          <p:nvPr userDrawn="1"/>
        </p:nvSpPr>
        <p:spPr>
          <a:xfrm rot="5400000">
            <a:off x="1189000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FAF3795A-14B0-7CFE-BB87-E286C6E71C47}"/>
              </a:ext>
            </a:extLst>
          </p:cNvPr>
          <p:cNvSpPr/>
          <p:nvPr userDrawn="1"/>
        </p:nvSpPr>
        <p:spPr>
          <a:xfrm rot="5400000">
            <a:off x="-1380606" y="3851859"/>
            <a:ext cx="4811199" cy="1201084"/>
          </a:xfrm>
          <a:prstGeom prst="rect">
            <a:avLst/>
          </a:prstGeom>
          <a:solidFill>
            <a:srgbClr val="4DC1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3CC15C59-E510-524D-3327-4DFB168D2048}"/>
              </a:ext>
            </a:extLst>
          </p:cNvPr>
          <p:cNvSpPr/>
          <p:nvPr userDrawn="1"/>
        </p:nvSpPr>
        <p:spPr>
          <a:xfrm rot="5400000">
            <a:off x="591401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2D845F95-43A1-ED89-8BD0-B76497566DB8}"/>
              </a:ext>
            </a:extLst>
          </p:cNvPr>
          <p:cNvSpPr/>
          <p:nvPr userDrawn="1"/>
        </p:nvSpPr>
        <p:spPr>
          <a:xfrm rot="5400000">
            <a:off x="1189000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4CA29D99-689B-684E-4B00-662CCD113429}"/>
              </a:ext>
            </a:extLst>
          </p:cNvPr>
          <p:cNvSpPr/>
          <p:nvPr userDrawn="1"/>
        </p:nvSpPr>
        <p:spPr>
          <a:xfrm rot="5400000">
            <a:off x="591401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1101A179-8539-A17E-215B-C583A9730D91}"/>
              </a:ext>
            </a:extLst>
          </p:cNvPr>
          <p:cNvSpPr/>
          <p:nvPr userDrawn="1"/>
        </p:nvSpPr>
        <p:spPr>
          <a:xfrm rot="5400000">
            <a:off x="1189000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16AE66AF-E9EF-6B63-3EEF-42D8EE910BD3}"/>
              </a:ext>
            </a:extLst>
          </p:cNvPr>
          <p:cNvSpPr/>
          <p:nvPr userDrawn="1"/>
        </p:nvSpPr>
        <p:spPr>
          <a:xfrm rot="5400000">
            <a:off x="591401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32839AA3-DC59-2D42-881F-A60139468C92}"/>
              </a:ext>
            </a:extLst>
          </p:cNvPr>
          <p:cNvSpPr/>
          <p:nvPr userDrawn="1"/>
        </p:nvSpPr>
        <p:spPr>
          <a:xfrm rot="5400000">
            <a:off x="1194048" y="516866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E749FDAC-892C-32A4-11D2-33D4BD10EAE1}"/>
              </a:ext>
            </a:extLst>
          </p:cNvPr>
          <p:cNvSpPr/>
          <p:nvPr userDrawn="1"/>
        </p:nvSpPr>
        <p:spPr>
          <a:xfrm rot="5400000">
            <a:off x="1193292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85850BAB-7767-8AA3-4F80-562FA10AD1AA}"/>
              </a:ext>
            </a:extLst>
          </p:cNvPr>
          <p:cNvSpPr/>
          <p:nvPr userDrawn="1"/>
        </p:nvSpPr>
        <p:spPr>
          <a:xfrm rot="5400000">
            <a:off x="595693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CD0786E5-7254-29BD-FB33-B3FDE1310920}"/>
              </a:ext>
            </a:extLst>
          </p:cNvPr>
          <p:cNvSpPr/>
          <p:nvPr userDrawn="1"/>
        </p:nvSpPr>
        <p:spPr>
          <a:xfrm rot="5400000">
            <a:off x="1193292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312AF986-7005-8BA9-FD8F-D400AD496004}"/>
              </a:ext>
            </a:extLst>
          </p:cNvPr>
          <p:cNvSpPr/>
          <p:nvPr userDrawn="1"/>
        </p:nvSpPr>
        <p:spPr>
          <a:xfrm rot="5400000">
            <a:off x="595693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7A3F9702-A620-7BE4-8EA5-2EF4BB1712CD}"/>
              </a:ext>
            </a:extLst>
          </p:cNvPr>
          <p:cNvSpPr/>
          <p:nvPr userDrawn="1"/>
        </p:nvSpPr>
        <p:spPr>
          <a:xfrm rot="5400000">
            <a:off x="1193292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6AB32B0F-95EB-9E13-33D6-AFD3D95FB019}"/>
              </a:ext>
            </a:extLst>
          </p:cNvPr>
          <p:cNvSpPr/>
          <p:nvPr userDrawn="1"/>
        </p:nvSpPr>
        <p:spPr>
          <a:xfrm rot="5400000">
            <a:off x="595693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xmlns="" id="{6B6B97DA-C5B8-56BB-068E-870A6BB28281}"/>
              </a:ext>
            </a:extLst>
          </p:cNvPr>
          <p:cNvSpPr/>
          <p:nvPr userDrawn="1"/>
        </p:nvSpPr>
        <p:spPr>
          <a:xfrm rot="5400000">
            <a:off x="1193292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xmlns="" id="{A0713FA4-CB65-95D6-69DA-66CC774225B7}"/>
              </a:ext>
            </a:extLst>
          </p:cNvPr>
          <p:cNvSpPr/>
          <p:nvPr userDrawn="1"/>
        </p:nvSpPr>
        <p:spPr>
          <a:xfrm rot="5400000">
            <a:off x="595693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xmlns="" id="{18B4D365-3C52-E5AC-8563-28FA42F93A7A}"/>
              </a:ext>
            </a:extLst>
          </p:cNvPr>
          <p:cNvSpPr/>
          <p:nvPr userDrawn="1"/>
        </p:nvSpPr>
        <p:spPr>
          <a:xfrm rot="5400000">
            <a:off x="1197584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xmlns="" id="{1480BB1D-2AE7-AC7F-369A-B0FED5FE24E2}"/>
              </a:ext>
            </a:extLst>
          </p:cNvPr>
          <p:cNvSpPr/>
          <p:nvPr userDrawn="1"/>
        </p:nvSpPr>
        <p:spPr>
          <a:xfrm rot="5400000">
            <a:off x="599985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014590-9C95-74FA-AE7A-A100226E9D4E}"/>
              </a:ext>
            </a:extLst>
          </p:cNvPr>
          <p:cNvSpPr/>
          <p:nvPr userDrawn="1"/>
        </p:nvSpPr>
        <p:spPr>
          <a:xfrm rot="16200000">
            <a:off x="-1143002" y="1531036"/>
            <a:ext cx="4335992" cy="1201085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A029190A-3A04-3E3C-AD0F-081538C292D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74054" y="1727403"/>
            <a:ext cx="4335993" cy="80835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ОПОРНЫЙ КОНСПЕКТ</a:t>
            </a:r>
          </a:p>
        </p:txBody>
      </p:sp>
      <p:sp>
        <p:nvSpPr>
          <p:cNvPr id="63" name="Вертикальный объект 62">
            <a:extLst>
              <a:ext uri="{FF2B5EF4-FFF2-40B4-BE49-F238E27FC236}">
                <a16:creationId xmlns:a16="http://schemas.microsoft.com/office/drawing/2014/main" xmlns="" id="{A41EE144-4D76-AD77-EA53-1B39447EF50B}"/>
              </a:ext>
            </a:extLst>
          </p:cNvPr>
          <p:cNvSpPr>
            <a:spLocks noGrp="1"/>
          </p:cNvSpPr>
          <p:nvPr>
            <p:ph orient="vert" sz="quarter" idx="10"/>
          </p:nvPr>
        </p:nvSpPr>
        <p:spPr>
          <a:xfrm>
            <a:off x="2066925" y="424424"/>
            <a:ext cx="9380538" cy="54969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982918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1325563"/>
          </a:xfrm>
        </p:spPr>
        <p:txBody>
          <a:bodyPr>
            <a:normAutofit/>
          </a:bodyPr>
          <a:lstStyle>
            <a:lvl1pPr algn="just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8"/>
            <a:ext cx="10858994" cy="454742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EDFA4EB-1405-017A-5BE6-CE17095E5A01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A8D17CB-2F81-8FE2-DB7F-22F979385F90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56C9C8BF-D529-C701-F6C1-D4588A0CF18F}"/>
              </a:ext>
            </a:extLst>
          </p:cNvPr>
          <p:cNvGrpSpPr/>
          <p:nvPr userDrawn="1"/>
        </p:nvGrpSpPr>
        <p:grpSpPr>
          <a:xfrm>
            <a:off x="10887" y="6351002"/>
            <a:ext cx="4810495" cy="516648"/>
            <a:chOff x="10887" y="6351002"/>
            <a:chExt cx="4810495" cy="516648"/>
          </a:xfrm>
        </p:grpSpPr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xmlns="" id="{862C1A98-34DF-F235-C843-AB5A69C9346D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xmlns="" id="{51D0B9C6-0737-E04B-B39D-5664BADB5A8A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964F5C83-EB6B-6F3C-6790-0581726A6DC9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xmlns="" id="{E0BCBFA2-5236-6BF8-F406-5A00C5DB91B2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xmlns="" id="{9EAA583A-C4CF-F682-90A6-2D60941A2176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xmlns="" id="{B014577F-6918-4D84-119A-F4D252C00B95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:a16="http://schemas.microsoft.com/office/drawing/2014/main" xmlns="" id="{4D4F1296-FCF7-8A83-3521-B4ADC28A30DB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ик 54">
              <a:extLst>
                <a:ext uri="{FF2B5EF4-FFF2-40B4-BE49-F238E27FC236}">
                  <a16:creationId xmlns:a16="http://schemas.microsoft.com/office/drawing/2014/main" xmlns="" id="{6E2C3AF2-B5FA-AC04-663C-396D7C72BC8C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xmlns="" id="{08944D8B-2CA5-A0AC-04FA-D4A9F292DBE5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xmlns="" id="{DCFCB4C4-495F-51EB-F6EE-1F8A5EF814BF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="" xmlns:p14="http://schemas.microsoft.com/office/powerpoint/2010/main" val="207975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3234" y="412329"/>
            <a:ext cx="9787703" cy="1325563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8"/>
            <a:ext cx="10858994" cy="454742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00716F5-9D23-185A-747F-04D9EAD53AF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8046" b="89943" l="9868" r="89803">
                        <a14:foregroundMark x1="34211" y1="41092" x2="39474" y2="41667"/>
                        <a14:foregroundMark x1="36184" y1="60057" x2="41447" y2="60632"/>
                        <a14:foregroundMark x1="61513" y1="62644" x2="64145" y2="61782"/>
                        <a14:foregroundMark x1="61842" y1="42816" x2="64803" y2="40805"/>
                        <a14:foregroundMark x1="31250" y1="61207" x2="38487" y2="61207"/>
                        <a14:foregroundMark x1="31908" y1="61207" x2="39145" y2="60345"/>
                        <a14:foregroundMark x1="20724" y1="17241" x2="20724" y2="17241"/>
                        <a14:foregroundMark x1="21053" y1="22414" x2="21053" y2="22414"/>
                        <a14:foregroundMark x1="21053" y1="27586" x2="21053" y2="27586"/>
                        <a14:foregroundMark x1="21053" y1="33046" x2="21053" y2="33046"/>
                        <a14:foregroundMark x1="21053" y1="38218" x2="21053" y2="38218"/>
                        <a14:foregroundMark x1="21053" y1="43103" x2="21053" y2="43103"/>
                        <a14:foregroundMark x1="21382" y1="46839" x2="21382" y2="46839"/>
                        <a14:foregroundMark x1="20724" y1="52299" x2="20724" y2="52299"/>
                        <a14:foregroundMark x1="20724" y1="57471" x2="20724" y2="57471"/>
                        <a14:foregroundMark x1="20724" y1="62644" x2="20724" y2="62644"/>
                        <a14:foregroundMark x1="20395" y1="67816" x2="20395" y2="67816"/>
                        <a14:foregroundMark x1="20724" y1="72126" x2="20724" y2="72126"/>
                        <a14:foregroundMark x1="21053" y1="77874" x2="21053" y2="77874"/>
                        <a14:foregroundMark x1="20724" y1="82471" x2="20724" y2="82471"/>
                        <a14:foregroundMark x1="52139" y1="9750" x2="53947" y2="10057"/>
                        <a14:foregroundMark x1="42105" y1="8046" x2="45018" y2="8541"/>
                        <a14:foregroundMark x1="47368" y1="12356" x2="47368" y2="12356"/>
                        <a14:backgroundMark x1="46382" y1="8908" x2="48684" y2="9483"/>
                        <a14:backgroundMark x1="48684" y1="9195" x2="50329" y2="10057"/>
                        <a14:backgroundMark x1="44079" y1="9483" x2="44079" y2="9483"/>
                        <a14:backgroundMark x1="44737" y1="9483" x2="44737" y2="9483"/>
                        <a14:backgroundMark x1="44408" y1="8908" x2="44408" y2="8908"/>
                        <a14:backgroundMark x1="46711" y1="9195" x2="51316" y2="10632"/>
                        <a14:backgroundMark x1="49671" y1="10057" x2="45066" y2="8621"/>
                        <a14:backgroundMark x1="47697" y1="8621" x2="50987" y2="103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277" y="332203"/>
            <a:ext cx="1227958" cy="140568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8B87DA0-0C06-ADCF-AB6C-14DF61F22AEC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C7DF364A-1B69-56C6-DFA5-42C0B3101505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xmlns="" id="{621DA128-2D17-F10B-5EE0-0917A8B960DD}"/>
              </a:ext>
            </a:extLst>
          </p:cNvPr>
          <p:cNvGrpSpPr/>
          <p:nvPr userDrawn="1"/>
        </p:nvGrpSpPr>
        <p:grpSpPr>
          <a:xfrm>
            <a:off x="10887" y="6351002"/>
            <a:ext cx="4810495" cy="516648"/>
            <a:chOff x="10887" y="6351002"/>
            <a:chExt cx="4810495" cy="516648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068FCA0F-1B1B-D78B-2F05-35F19CB6E77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26842F50-E95E-7832-E834-22C2901E3E0C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CBB6BB81-BB78-5AD5-8851-5D2D2F13BB2E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BAFABFE7-977D-2817-3FAA-27A5B83C0258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8C56028B-CFFA-E758-B354-82845D2ACD53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7332B212-A6D0-0B68-A10C-69144780D186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17FBE1DD-FD34-0955-F539-7F92CF9E9A76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C9C9D96F-C35E-2AA5-A888-49052F15471D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734D8D4F-08D6-00CA-984A-24E3A524C415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A76ADAF5-E3EC-9E34-7014-27B0D141B8ED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="" xmlns:p14="http://schemas.microsoft.com/office/powerpoint/2010/main" val="598892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1325563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Рисунок 4">
            <a:extLst>
              <a:ext uri="{FF2B5EF4-FFF2-40B4-BE49-F238E27FC236}">
                <a16:creationId xmlns:a16="http://schemas.microsoft.com/office/drawing/2014/main" xmlns="" id="{BD18FCB1-C9CD-1BAF-0578-EAA2D4588CB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31265" y="1895575"/>
            <a:ext cx="8253984" cy="2573338"/>
          </a:xfrm>
        </p:spPr>
        <p:txBody>
          <a:bodyPr/>
          <a:lstStyle/>
          <a:p>
            <a:endParaRPr lang="ru-RU"/>
          </a:p>
        </p:txBody>
      </p:sp>
      <p:sp>
        <p:nvSpPr>
          <p:cNvPr id="12" name="Рисунок 4">
            <a:extLst>
              <a:ext uri="{FF2B5EF4-FFF2-40B4-BE49-F238E27FC236}">
                <a16:creationId xmlns:a16="http://schemas.microsoft.com/office/drawing/2014/main" xmlns="" id="{DD2D9D71-C603-5A67-51EA-316B484E040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362038" y="4005592"/>
            <a:ext cx="5424487" cy="2573338"/>
          </a:xfrm>
        </p:spPr>
        <p:txBody>
          <a:bodyPr/>
          <a:lstStyle/>
          <a:p>
            <a:endParaRPr lang="ru-RU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76CE5056-F6E2-5A5E-6C98-540ED9AEE778}"/>
              </a:ext>
            </a:extLst>
          </p:cNvPr>
          <p:cNvGrpSpPr/>
          <p:nvPr userDrawn="1"/>
        </p:nvGrpSpPr>
        <p:grpSpPr>
          <a:xfrm>
            <a:off x="1" y="6599676"/>
            <a:ext cx="3050930" cy="258324"/>
            <a:chOff x="10887" y="6351002"/>
            <a:chExt cx="4810495" cy="516648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5E60154D-0A57-88CE-9D07-2207DC66831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6C35E707-6B56-5356-F6C4-8876A0A09C86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1ECBC377-1E81-4B76-131F-704D18F835C3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37454376-AC3C-D342-309C-FE93461D6262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34F0897A-EF08-C492-4A89-02C132DC1860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0EEF2BB8-595E-9179-F579-3EAFB8E6C290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DF8112C1-C3EF-3E3D-8AF3-0D1472B5413A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57162744-85F5-95A3-FCD4-F70943B8E7D9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3967F7A9-D804-5FE9-3816-7A8CA0B6F166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F9F8E841-BD81-B784-0446-252101173577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xmlns="" id="{AC323DF0-9F86-B5E4-B5A2-88E486B73278}"/>
              </a:ext>
            </a:extLst>
          </p:cNvPr>
          <p:cNvGrpSpPr/>
          <p:nvPr userDrawn="1"/>
        </p:nvGrpSpPr>
        <p:grpSpPr>
          <a:xfrm rot="5400000">
            <a:off x="10575473" y="1396303"/>
            <a:ext cx="3050930" cy="258324"/>
            <a:chOff x="10887" y="6351002"/>
            <a:chExt cx="4810495" cy="516648"/>
          </a:xfrm>
        </p:grpSpPr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xmlns="" id="{587CD13F-5064-E437-3624-D241FCE56DB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FE668593-C9C2-0B01-670A-D772040A540C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xmlns="" id="{0C12DF80-615D-6AFA-7954-0117934EFBF2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xmlns="" id="{0B046B06-27E0-F89C-DF40-F0DD0061B086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xmlns="" id="{AC0DEBF8-3212-7598-9188-21B1C6BA8B15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xmlns="" id="{C2512362-22D5-3CB3-085B-C0F3FD44A5A0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1B7704C0-5A49-566A-5F58-726C689773C9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xmlns="" id="{654A6EC6-CDF2-8E18-5D7F-11FA76C10E48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xmlns="" id="{99650B61-1CE9-1E8B-7A62-FE819986F208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xmlns="" id="{9E7B5509-EA99-BDD3-DF21-DB097379AD2D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="" xmlns:p14="http://schemas.microsoft.com/office/powerpoint/2010/main" val="84471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279071"/>
            <a:ext cx="10858994" cy="1822103"/>
          </a:xfrm>
        </p:spPr>
        <p:txBody>
          <a:bodyPr/>
          <a:lstStyle>
            <a:lvl1pPr marL="0" indent="0" algn="just">
              <a:buNone/>
              <a:defRPr>
                <a:solidFill>
                  <a:schemeClr val="tx2"/>
                </a:solidFill>
              </a:defRPr>
            </a:lvl1pPr>
            <a:lvl2pPr marL="457200" indent="0" algn="just">
              <a:buNone/>
              <a:defRPr>
                <a:solidFill>
                  <a:schemeClr val="tx2"/>
                </a:solidFill>
              </a:defRPr>
            </a:lvl2pPr>
            <a:lvl3pPr marL="914400" indent="0" algn="just">
              <a:buNone/>
              <a:defRPr>
                <a:solidFill>
                  <a:schemeClr val="tx2"/>
                </a:solidFill>
              </a:defRPr>
            </a:lvl3pPr>
            <a:lvl4pPr marL="1371600" indent="0" algn="just">
              <a:buNone/>
              <a:defRPr>
                <a:solidFill>
                  <a:schemeClr val="tx2"/>
                </a:solidFill>
              </a:defRPr>
            </a:lvl4pPr>
            <a:lvl5pPr marL="1828800" indent="0" algn="just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xmlns="" id="{C859873C-8BE9-6DF9-3BBC-B9E7AE4730B3}"/>
              </a:ext>
            </a:extLst>
          </p:cNvPr>
          <p:cNvGrpSpPr/>
          <p:nvPr userDrawn="1"/>
        </p:nvGrpSpPr>
        <p:grpSpPr>
          <a:xfrm>
            <a:off x="-11267" y="-1"/>
            <a:ext cx="12203267" cy="6858001"/>
            <a:chOff x="-11267" y="-1"/>
            <a:chExt cx="12203267" cy="6858001"/>
          </a:xfrm>
          <a:solidFill>
            <a:schemeClr val="bg1">
              <a:lumMod val="95000"/>
            </a:schemeClr>
          </a:solidFill>
        </p:grpSpPr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543D09BE-B454-6DC9-0290-6970B9A3849F}"/>
                </a:ext>
              </a:extLst>
            </p:cNvPr>
            <p:cNvSpPr/>
            <p:nvPr userDrawn="1"/>
          </p:nvSpPr>
          <p:spPr>
            <a:xfrm>
              <a:off x="0" y="1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ED8C5E0F-9BF8-887E-16F8-17E98A197860}"/>
                </a:ext>
              </a:extLst>
            </p:cNvPr>
            <p:cNvSpPr/>
            <p:nvPr userDrawn="1"/>
          </p:nvSpPr>
          <p:spPr>
            <a:xfrm>
              <a:off x="0" y="6578930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DD6BDDC5-1AB8-5894-786A-67714FD71D72}"/>
                </a:ext>
              </a:extLst>
            </p:cNvPr>
            <p:cNvSpPr/>
            <p:nvPr userDrawn="1"/>
          </p:nvSpPr>
          <p:spPr>
            <a:xfrm rot="5400000">
              <a:off x="-3298067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D9A6497E-C7A9-84BF-FE25-5E3A1D813693}"/>
                </a:ext>
              </a:extLst>
            </p:cNvPr>
            <p:cNvSpPr/>
            <p:nvPr userDrawn="1"/>
          </p:nvSpPr>
          <p:spPr>
            <a:xfrm rot="5400000">
              <a:off x="8620800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Рисунок 4">
            <a:extLst>
              <a:ext uri="{FF2B5EF4-FFF2-40B4-BE49-F238E27FC236}">
                <a16:creationId xmlns:a16="http://schemas.microsoft.com/office/drawing/2014/main" xmlns="" id="{D44D0522-9F98-7C1F-4629-42882CB457D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52238" y="2819227"/>
            <a:ext cx="6146800" cy="304165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A7721748-74FD-650E-6625-CAF1920870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5236" y="3198943"/>
            <a:ext cx="3741666" cy="221723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just">
              <a:buNone/>
              <a:defRPr/>
            </a:lvl1pPr>
            <a:lvl2pPr marL="457200" indent="0" algn="just">
              <a:buNone/>
              <a:defRPr/>
            </a:lvl2pPr>
            <a:lvl3pPr marL="914400" indent="0" algn="just">
              <a:buNone/>
              <a:defRPr/>
            </a:lvl3pPr>
            <a:lvl4pPr marL="1371600" indent="0" algn="just">
              <a:buNone/>
              <a:defRPr/>
            </a:lvl4pPr>
            <a:lvl5pPr marL="1828800" indent="0" algn="just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4173990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852267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5" y="1397855"/>
            <a:ext cx="10858994" cy="1870640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Рисунок 4">
            <a:extLst>
              <a:ext uri="{FF2B5EF4-FFF2-40B4-BE49-F238E27FC236}">
                <a16:creationId xmlns:a16="http://schemas.microsoft.com/office/drawing/2014/main" xmlns="" id="{CB632301-C30C-2073-FBA1-E74C181725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9794" y="3401754"/>
            <a:ext cx="5330825" cy="2904699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4">
            <a:extLst>
              <a:ext uri="{FF2B5EF4-FFF2-40B4-BE49-F238E27FC236}">
                <a16:creationId xmlns:a16="http://schemas.microsoft.com/office/drawing/2014/main" xmlns="" id="{55686E08-534E-D526-0FFD-56C6BA3E594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3401753"/>
            <a:ext cx="5330825" cy="2904699"/>
          </a:xfrm>
        </p:spPr>
        <p:txBody>
          <a:bodyPr/>
          <a:lstStyle/>
          <a:p>
            <a:endParaRPr lang="ru-RU"/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xmlns="" id="{5E1A8105-1CC0-2D67-9D5F-867332BD9C0F}"/>
              </a:ext>
            </a:extLst>
          </p:cNvPr>
          <p:cNvSpPr/>
          <p:nvPr userDrawn="1"/>
        </p:nvSpPr>
        <p:spPr>
          <a:xfrm rot="5400000">
            <a:off x="11638649" y="2137250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xmlns="" id="{144CA2DE-B638-C9D8-28F2-61B631482096}"/>
              </a:ext>
            </a:extLst>
          </p:cNvPr>
          <p:cNvSpPr/>
          <p:nvPr userDrawn="1"/>
        </p:nvSpPr>
        <p:spPr>
          <a:xfrm rot="5400000">
            <a:off x="11638649" y="160233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xmlns="" id="{04F76072-36C5-BA83-C2EC-1E6650A9D181}"/>
              </a:ext>
            </a:extLst>
          </p:cNvPr>
          <p:cNvSpPr/>
          <p:nvPr userDrawn="1"/>
        </p:nvSpPr>
        <p:spPr>
          <a:xfrm rot="5400000">
            <a:off x="11639658" y="1869792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xmlns="" id="{6B9650B1-B4F2-098C-E872-59521CC840B0}"/>
              </a:ext>
            </a:extLst>
          </p:cNvPr>
          <p:cNvSpPr/>
          <p:nvPr userDrawn="1"/>
        </p:nvSpPr>
        <p:spPr>
          <a:xfrm rot="5400000">
            <a:off x="11638649" y="293962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BE6B430B-3467-EEB3-665F-1867E88D39FA}"/>
              </a:ext>
            </a:extLst>
          </p:cNvPr>
          <p:cNvSpPr/>
          <p:nvPr userDrawn="1"/>
        </p:nvSpPr>
        <p:spPr>
          <a:xfrm rot="5400000">
            <a:off x="11638649" y="2404708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xmlns="" id="{1F0B14B5-6FA4-0A14-177E-4FE019B28EE3}"/>
              </a:ext>
            </a:extLst>
          </p:cNvPr>
          <p:cNvSpPr/>
          <p:nvPr userDrawn="1"/>
        </p:nvSpPr>
        <p:spPr>
          <a:xfrm rot="5400000">
            <a:off x="11639658" y="2672166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8543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F67EE83A-8F15-6AC4-FE68-47EFD310657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946215" y="5140094"/>
            <a:ext cx="6790767" cy="1244903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indent="0" algn="l">
              <a:buNone/>
              <a:defRPr>
                <a:solidFill>
                  <a:schemeClr val="tx2"/>
                </a:solidFill>
              </a:defRPr>
            </a:lvl1pPr>
            <a:lvl2pPr marL="457200" indent="0" algn="l">
              <a:buNone/>
              <a:defRPr>
                <a:solidFill>
                  <a:schemeClr val="tx2"/>
                </a:solidFill>
              </a:defRPr>
            </a:lvl2pPr>
            <a:lvl3pPr marL="914400" indent="0" algn="l">
              <a:buNone/>
              <a:defRPr>
                <a:solidFill>
                  <a:schemeClr val="tx2"/>
                </a:solidFill>
              </a:defRPr>
            </a:lvl3pPr>
            <a:lvl4pPr marL="1371600" indent="0" algn="l">
              <a:buNone/>
              <a:defRPr>
                <a:solidFill>
                  <a:schemeClr val="tx2"/>
                </a:solidFill>
              </a:defRPr>
            </a:lvl4pPr>
            <a:lvl5pPr marL="1828800" indent="0" algn="l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Рисунок 4">
            <a:extLst>
              <a:ext uri="{FF2B5EF4-FFF2-40B4-BE49-F238E27FC236}">
                <a16:creationId xmlns:a16="http://schemas.microsoft.com/office/drawing/2014/main" xmlns="" id="{E7FE3A3C-00A8-BD16-CC3C-E2E4CFD2402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43751" y="3845858"/>
            <a:ext cx="3307978" cy="25391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xmlns="" id="{0EA513C8-E6F5-5F09-A984-0F4D020AFE7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3751" y="400120"/>
            <a:ext cx="6790767" cy="1244903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r">
              <a:buNone/>
              <a:defRPr>
                <a:solidFill>
                  <a:schemeClr val="tx2"/>
                </a:solidFill>
              </a:defRPr>
            </a:lvl2pPr>
            <a:lvl3pPr marL="914400" indent="0" algn="r">
              <a:buNone/>
              <a:defRPr>
                <a:solidFill>
                  <a:schemeClr val="tx2"/>
                </a:solidFill>
              </a:defRPr>
            </a:lvl3pPr>
            <a:lvl4pPr marL="1371600" indent="0" algn="r">
              <a:buNone/>
              <a:defRPr>
                <a:solidFill>
                  <a:schemeClr val="tx2"/>
                </a:solidFill>
              </a:defRPr>
            </a:lvl4pPr>
            <a:lvl5pPr marL="1828800" indent="0" algn="r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5" name="Рисунок 4">
            <a:extLst>
              <a:ext uri="{FF2B5EF4-FFF2-40B4-BE49-F238E27FC236}">
                <a16:creationId xmlns:a16="http://schemas.microsoft.com/office/drawing/2014/main" xmlns="" id="{1B37C7AA-0057-0F9D-FDDE-6E0A8105451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41598" y="400120"/>
            <a:ext cx="3307978" cy="25391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1EDDAB7F-2B86-5BF9-3AEC-EF3DBEE6DCED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838575" y="2379663"/>
            <a:ext cx="4403725" cy="2460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xmlns="" id="{A0E6CB1B-63CF-4E8D-EEFC-EF6AA275C1B8}"/>
              </a:ext>
            </a:extLst>
          </p:cNvPr>
          <p:cNvSpPr/>
          <p:nvPr userDrawn="1"/>
        </p:nvSpPr>
        <p:spPr>
          <a:xfrm rot="5400000">
            <a:off x="7333330" y="1114476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xmlns="" id="{5D0FBE4A-956F-22A4-B30D-1FC05A7F9695}"/>
              </a:ext>
            </a:extLst>
          </p:cNvPr>
          <p:cNvSpPr/>
          <p:nvPr userDrawn="1"/>
        </p:nvSpPr>
        <p:spPr>
          <a:xfrm rot="5400000">
            <a:off x="7334339" y="138193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xmlns="" id="{3B86CEA2-177B-7714-84A1-6D64A1699194}"/>
              </a:ext>
            </a:extLst>
          </p:cNvPr>
          <p:cNvSpPr/>
          <p:nvPr userDrawn="1"/>
        </p:nvSpPr>
        <p:spPr>
          <a:xfrm rot="5400000">
            <a:off x="7331312" y="565439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xmlns="" id="{746D9EA5-DB57-4680-FDBB-7E02934171C0}"/>
              </a:ext>
            </a:extLst>
          </p:cNvPr>
          <p:cNvSpPr/>
          <p:nvPr userDrawn="1"/>
        </p:nvSpPr>
        <p:spPr>
          <a:xfrm rot="5400000">
            <a:off x="7332321" y="832897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2CFA7EC8-AB4C-FED5-C710-906D15A6375D}"/>
              </a:ext>
            </a:extLst>
          </p:cNvPr>
          <p:cNvSpPr/>
          <p:nvPr userDrawn="1"/>
        </p:nvSpPr>
        <p:spPr>
          <a:xfrm rot="5400000">
            <a:off x="4633673" y="5825050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xmlns="" id="{74CCDD24-53AC-6BF1-3BD3-B0A2C8B48A84}"/>
              </a:ext>
            </a:extLst>
          </p:cNvPr>
          <p:cNvSpPr/>
          <p:nvPr userDrawn="1"/>
        </p:nvSpPr>
        <p:spPr>
          <a:xfrm rot="5400000">
            <a:off x="4634682" y="6092508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xmlns="" id="{36E52B4E-1726-EF3F-CBCA-77C2075B99A8}"/>
              </a:ext>
            </a:extLst>
          </p:cNvPr>
          <p:cNvSpPr/>
          <p:nvPr userDrawn="1"/>
        </p:nvSpPr>
        <p:spPr>
          <a:xfrm rot="5400000">
            <a:off x="4631655" y="5276013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xmlns="" id="{1465838C-B23F-1EA9-5308-9C628712DAF7}"/>
              </a:ext>
            </a:extLst>
          </p:cNvPr>
          <p:cNvSpPr/>
          <p:nvPr userDrawn="1"/>
        </p:nvSpPr>
        <p:spPr>
          <a:xfrm rot="5400000">
            <a:off x="4632664" y="5543471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212772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5C75DCCC-847F-6897-B9FA-8E22A34F9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461" y="281291"/>
            <a:ext cx="10858993" cy="1325563"/>
          </a:xfrm>
        </p:spPr>
        <p:txBody>
          <a:bodyPr>
            <a:normAutofit/>
          </a:bodyPr>
          <a:lstStyle>
            <a:lvl1pPr algn="just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xmlns="" id="{76A53E0B-C0D6-EE65-7105-22CAAB7ED2F0}"/>
              </a:ext>
            </a:extLst>
          </p:cNvPr>
          <p:cNvGrpSpPr/>
          <p:nvPr userDrawn="1"/>
        </p:nvGrpSpPr>
        <p:grpSpPr>
          <a:xfrm>
            <a:off x="532106" y="220795"/>
            <a:ext cx="11019433" cy="1446553"/>
            <a:chOff x="523200" y="357295"/>
            <a:chExt cx="11019433" cy="1446553"/>
          </a:xfrm>
          <a:solidFill>
            <a:schemeClr val="bg1">
              <a:lumMod val="95000"/>
            </a:schemeClr>
          </a:solidFill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1178F38F-CA29-F2AA-ACE5-15175A941F6B}"/>
                </a:ext>
              </a:extLst>
            </p:cNvPr>
            <p:cNvSpPr/>
            <p:nvPr userDrawn="1"/>
          </p:nvSpPr>
          <p:spPr>
            <a:xfrm>
              <a:off x="523200" y="357295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6AEE27A7-F4B0-506F-CBF2-9F9E4020176B}"/>
                </a:ext>
              </a:extLst>
            </p:cNvPr>
            <p:cNvSpPr/>
            <p:nvPr userDrawn="1"/>
          </p:nvSpPr>
          <p:spPr>
            <a:xfrm rot="5400000">
              <a:off x="-135858" y="1025990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71FB71FA-5461-6E2D-CD00-5F3A9382223C}"/>
                </a:ext>
              </a:extLst>
            </p:cNvPr>
            <p:cNvSpPr/>
            <p:nvPr userDrawn="1"/>
          </p:nvSpPr>
          <p:spPr>
            <a:xfrm rot="5400000">
              <a:off x="10764370" y="1025991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AE0A2D73-C258-BC22-4D43-5C4DC3446B47}"/>
                </a:ext>
              </a:extLst>
            </p:cNvPr>
            <p:cNvSpPr/>
            <p:nvPr userDrawn="1"/>
          </p:nvSpPr>
          <p:spPr>
            <a:xfrm>
              <a:off x="527099" y="1685048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1769951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15D00E87-AFE6-7AE5-371D-CC21936B68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3050" y="1306286"/>
            <a:ext cx="6497637" cy="5347028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xmlns="" id="{E50972DE-F3E2-63C4-74F8-E025884948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70688" y="214313"/>
            <a:ext cx="4960937" cy="6245225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FBF6AED3-6FC8-6F80-316A-99DBCBF7A6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051" y="178605"/>
            <a:ext cx="6497638" cy="1325563"/>
          </a:xfrm>
        </p:spPr>
        <p:txBody>
          <a:bodyPr>
            <a:normAutofit/>
          </a:bodyPr>
          <a:lstStyle>
            <a:lvl1pPr algn="just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BE01A6FA-AABD-D437-75F7-9C2AEA67E629}"/>
              </a:ext>
            </a:extLst>
          </p:cNvPr>
          <p:cNvGrpSpPr/>
          <p:nvPr userDrawn="1"/>
        </p:nvGrpSpPr>
        <p:grpSpPr>
          <a:xfrm rot="5400000">
            <a:off x="10963554" y="1044415"/>
            <a:ext cx="2329132" cy="240303"/>
            <a:chOff x="10887" y="6351002"/>
            <a:chExt cx="4810495" cy="51664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72695318-61E3-68C9-8AC5-1E30DD8FE1D8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FFAD6B51-6CFE-75B2-2C63-FA66184CE0F5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22C8C741-AA99-B114-2652-4F510CD3EC8C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961E48EC-BE19-04BB-AE34-E758D2F84C5C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AAD8B9F5-4D2F-4296-18CB-D972B6FA28DF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8AE683E8-53A5-54F4-381D-7E92D173DF73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99F3A38F-1EBE-C7F1-606A-269DD9C9EEED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D896B601-EEE0-B22F-A839-087A1554245B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B1FF6881-7951-F778-4568-26DFA80A039B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7A1F192C-C20D-34EB-1FE8-393B4C921A4E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5726886C-5966-77B7-7315-CC1F62B8FA58}"/>
              </a:ext>
            </a:extLst>
          </p:cNvPr>
          <p:cNvSpPr/>
          <p:nvPr userDrawn="1"/>
        </p:nvSpPr>
        <p:spPr>
          <a:xfrm rot="5400000">
            <a:off x="12046362" y="2375507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C44BED95-5AA3-F534-CE4F-4C2EFEF60B26}"/>
              </a:ext>
            </a:extLst>
          </p:cNvPr>
          <p:cNvSpPr/>
          <p:nvPr userDrawn="1"/>
        </p:nvSpPr>
        <p:spPr>
          <a:xfrm rot="5400000">
            <a:off x="12047371" y="2642965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959662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CA0ED5E6-B22C-7B6B-3334-5C31211B5B54}"/>
              </a:ext>
            </a:extLst>
          </p:cNvPr>
          <p:cNvGrpSpPr/>
          <p:nvPr userDrawn="1"/>
        </p:nvGrpSpPr>
        <p:grpSpPr>
          <a:xfrm>
            <a:off x="-11267" y="-1"/>
            <a:ext cx="12203267" cy="6858001"/>
            <a:chOff x="-11267" y="-1"/>
            <a:chExt cx="12203267" cy="6858001"/>
          </a:xfrm>
          <a:solidFill>
            <a:schemeClr val="bg1">
              <a:lumMod val="95000"/>
            </a:schemeClr>
          </a:solidFill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712765BB-A450-B35A-0556-ADF116DD1E43}"/>
                </a:ext>
              </a:extLst>
            </p:cNvPr>
            <p:cNvSpPr/>
            <p:nvPr userDrawn="1"/>
          </p:nvSpPr>
          <p:spPr>
            <a:xfrm>
              <a:off x="0" y="1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A1E7E1C5-C78A-D51A-BF47-979EF215CBFD}"/>
                </a:ext>
              </a:extLst>
            </p:cNvPr>
            <p:cNvSpPr/>
            <p:nvPr userDrawn="1"/>
          </p:nvSpPr>
          <p:spPr>
            <a:xfrm>
              <a:off x="0" y="6578930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837C1A66-87E6-DDD2-CEEF-259DD6BFCE0E}"/>
                </a:ext>
              </a:extLst>
            </p:cNvPr>
            <p:cNvSpPr/>
            <p:nvPr userDrawn="1"/>
          </p:nvSpPr>
          <p:spPr>
            <a:xfrm rot="5400000">
              <a:off x="-3298067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F859AEE2-5B2F-26B5-4A31-4EB679381B8C}"/>
                </a:ext>
              </a:extLst>
            </p:cNvPr>
            <p:cNvSpPr/>
            <p:nvPr userDrawn="1"/>
          </p:nvSpPr>
          <p:spPr>
            <a:xfrm rot="5400000">
              <a:off x="8620800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="" xmlns:p14="http://schemas.microsoft.com/office/powerpoint/2010/main" val="3001599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B58762-193F-989A-EF08-F90C96C1C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96CCFEB-5BB6-2ECF-0C34-ED466C012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3679273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64" r:id="rId4"/>
    <p:sldLayoutId id="2147483665" r:id="rId5"/>
    <p:sldLayoutId id="2147483650" r:id="rId6"/>
    <p:sldLayoutId id="2147483661" r:id="rId7"/>
    <p:sldLayoutId id="2147483660" r:id="rId8"/>
    <p:sldLayoutId id="2147483658" r:id="rId9"/>
    <p:sldLayoutId id="2147483657" r:id="rId10"/>
    <p:sldLayoutId id="2147483659" r:id="rId11"/>
    <p:sldLayoutId id="2147483654" r:id="rId12"/>
    <p:sldLayoutId id="2147483656" r:id="rId13"/>
    <p:sldLayoutId id="214748365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5DA66AF7-78A7-A2C5-0A5F-02AC8B31B3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43400" y="540472"/>
            <a:ext cx="7940040" cy="2888528"/>
          </a:xfrm>
        </p:spPr>
        <p:txBody>
          <a:bodyPr>
            <a:noAutofit/>
          </a:bodyPr>
          <a:lstStyle/>
          <a:p>
            <a:r>
              <a:rPr lang="ru-RU" altLang="ru-RU" sz="4400" dirty="0"/>
              <a:t>СОВРЕМЕННЫЕ СЕРВИСЫ ИНТЕРНЕТ-КОММУНИКАЦИЙ И ПРАВИЛА </a:t>
            </a:r>
            <a:br>
              <a:rPr lang="ru-RU" altLang="ru-RU" sz="4400" dirty="0"/>
            </a:br>
            <a:r>
              <a:rPr lang="ru-RU" altLang="ru-RU" sz="4400" dirty="0"/>
              <a:t>ИХ ИСПОЛЬЗОВАНИЯ</a:t>
            </a:r>
            <a:endParaRPr lang="ru-RU" sz="4400" dirty="0"/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xmlns="" id="{7DB4B726-2C8C-7961-7DB8-B7FE6AE44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97042" y="3699632"/>
            <a:ext cx="7061860" cy="1655762"/>
          </a:xfrm>
        </p:spPr>
        <p:txBody>
          <a:bodyPr/>
          <a:lstStyle/>
          <a:p>
            <a:r>
              <a:rPr lang="ru-RU" altLang="ru-RU" dirty="0"/>
              <a:t>КОМПЬЮТЕР </a:t>
            </a:r>
            <a:r>
              <a:rPr lang="ru-RU" altLang="ru-RU"/>
              <a:t>- УНИВЕРСАЛЬНОЕ </a:t>
            </a:r>
            <a:r>
              <a:rPr lang="ru-RU" altLang="ru-RU" dirty="0"/>
              <a:t>УСТРОЙСТВО ОБРАБОТКИ ДАННЫХ</a:t>
            </a:r>
          </a:p>
        </p:txBody>
      </p:sp>
    </p:spTree>
    <p:extLst>
      <p:ext uri="{BB962C8B-B14F-4D97-AF65-F5344CB8AC3E}">
        <p14:creationId xmlns="" xmlns:p14="http://schemas.microsoft.com/office/powerpoint/2010/main" val="3393595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2C2078DF-0E07-170C-7238-D61F50268D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3050" y="1504168"/>
            <a:ext cx="6497637" cy="514914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ru-RU" b="1" dirty="0" smtClean="0"/>
              <a:t>Аккаунт</a:t>
            </a:r>
            <a:r>
              <a:rPr lang="ru-RU" dirty="0" smtClean="0"/>
              <a:t> — это учётная </a:t>
            </a:r>
            <a:r>
              <a:rPr lang="ru-RU" dirty="0"/>
              <a:t>запись</a:t>
            </a:r>
            <a:r>
              <a:rPr lang="ru-RU" dirty="0" smtClean="0"/>
              <a:t>, хранящая данные о пользователе </a:t>
            </a:r>
            <a:r>
              <a:rPr lang="ru-RU" dirty="0"/>
              <a:t>информационной </a:t>
            </a:r>
            <a:r>
              <a:rPr lang="ru-RU" dirty="0" smtClean="0"/>
              <a:t>системы </a:t>
            </a:r>
            <a:r>
              <a:rPr lang="ru-RU" dirty="0"/>
              <a:t>(сайта</a:t>
            </a:r>
            <a:r>
              <a:rPr lang="ru-RU" dirty="0" smtClean="0"/>
              <a:t>, сервиса, интернет-магазина, </a:t>
            </a:r>
            <a:r>
              <a:rPr lang="ru-RU" dirty="0"/>
              <a:t>онлайн </a:t>
            </a:r>
            <a:r>
              <a:rPr lang="ru-RU" dirty="0" smtClean="0"/>
              <a:t>банка, </a:t>
            </a:r>
            <a:r>
              <a:rPr lang="ru-RU" dirty="0"/>
              <a:t>социальной </a:t>
            </a:r>
            <a:r>
              <a:rPr lang="ru-RU" dirty="0" smtClean="0"/>
              <a:t>сети и т.д</a:t>
            </a:r>
            <a:r>
              <a:rPr lang="ru-RU" dirty="0"/>
              <a:t>.). </a:t>
            </a:r>
          </a:p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ru-RU" b="1" dirty="0"/>
              <a:t>Логин </a:t>
            </a:r>
            <a:r>
              <a:rPr lang="ru-RU" dirty="0"/>
              <a:t>— это сочетание различных символов, которые информационная система ассоциирует с пользователем.</a:t>
            </a:r>
          </a:p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ru-RU" b="1" dirty="0"/>
              <a:t>Пароль </a:t>
            </a:r>
            <a:r>
              <a:rPr lang="ru-RU" dirty="0"/>
              <a:t>— это сочетание различных символов, подтверждающих, что логином намеревается воспользоваться именно владелец логина.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3A00A6D5-99B9-9482-FC15-B44E6F439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050" y="178605"/>
            <a:ext cx="11521785" cy="1325563"/>
          </a:xfrm>
        </p:spPr>
        <p:txBody>
          <a:bodyPr/>
          <a:lstStyle/>
          <a:p>
            <a:pPr algn="l"/>
            <a:r>
              <a:rPr lang="ru-RU" dirty="0"/>
              <a:t>УЧЁТНАЯ ЗАПИСЬ ПОЛЬЗОВАТЕЛЯ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35A49DD-89AE-41ED-862A-9DC46BFED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0971" y="2170544"/>
            <a:ext cx="4380888" cy="44827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80504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E54A69A5-EDA9-0555-AFD8-4CE016418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ПРАВИЛА ФОРМИРОВАНИЯ ПАРОЛЯ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2317CF2-32CF-C71B-63A7-99E615688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пароль не должен совпадать с логином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пароль должен состоять не менее чем из восьми символов </a:t>
            </a:r>
            <a:r>
              <a:rPr lang="ru-RU" b="1" dirty="0"/>
              <a:t>(</a:t>
            </a:r>
            <a:r>
              <a:rPr lang="ru-RU" dirty="0"/>
              <a:t>букв, цифр, знаков пунктуации и  т. д.)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символы в пароле не должны образовывать никаких слов, чисел, аббревиатур, связанных с пользователем </a:t>
            </a:r>
          </a:p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783A42D-96EB-8E0F-96AD-33DA2CDB4857}"/>
              </a:ext>
            </a:extLst>
          </p:cNvPr>
          <p:cNvSpPr txBox="1"/>
          <p:nvPr/>
        </p:nvSpPr>
        <p:spPr>
          <a:xfrm>
            <a:off x="4821116" y="4325816"/>
            <a:ext cx="31828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AB5EC"/>
                </a:solidFill>
              </a:rPr>
              <a:t>*********</a:t>
            </a:r>
            <a:endParaRPr lang="ru-RU" sz="6000" dirty="0">
              <a:solidFill>
                <a:srgbClr val="0AB5E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0862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7235820-AFFE-6825-0128-58914BB59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530774"/>
            <a:ext cx="10858994" cy="1822103"/>
          </a:xfrm>
        </p:spPr>
        <p:txBody>
          <a:bodyPr/>
          <a:lstStyle/>
          <a:p>
            <a:pPr algn="l"/>
            <a:r>
              <a:rPr lang="ru-RU" dirty="0"/>
              <a:t>Сеть Интернет привлекает пользователей не только своими безграничными информационными источниками, но и многочисленными сервисами интернет-коммуникаций. </a:t>
            </a:r>
            <a:br>
              <a:rPr lang="ru-RU" dirty="0"/>
            </a:br>
            <a:r>
              <a:rPr lang="ru-RU" dirty="0"/>
              <a:t>К ним относятся: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924A1589-B5A0-7A7F-7022-B791E19E06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электронная почта</a:t>
            </a:r>
          </a:p>
        </p:txBody>
      </p:sp>
      <p:pic>
        <p:nvPicPr>
          <p:cNvPr id="2050" name="Picture 2" descr="Mail Communication Connection message to mailing contacts phone Global Letters Concept">
            <a:extLst>
              <a:ext uri="{FF2B5EF4-FFF2-40B4-BE49-F238E27FC236}">
                <a16:creationId xmlns:a16="http://schemas.microsoft.com/office/drawing/2014/main" xmlns="" id="{E0E4D15A-8185-BF36-E4EC-CDF037D043F4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538" b="1553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20316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7235820-AFFE-6825-0128-58914BB59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530774"/>
            <a:ext cx="10858994" cy="1822103"/>
          </a:xfrm>
        </p:spPr>
        <p:txBody>
          <a:bodyPr/>
          <a:lstStyle/>
          <a:p>
            <a:pPr algn="l"/>
            <a:r>
              <a:rPr lang="ru-RU" dirty="0"/>
              <a:t>Сеть Интернет привлекает пользователей не только своими безграничными информационными источниками, но и многочисленными сервисами интернет-коммуникаций. </a:t>
            </a:r>
            <a:br>
              <a:rPr lang="ru-RU" dirty="0"/>
            </a:br>
            <a:r>
              <a:rPr lang="ru-RU" dirty="0"/>
              <a:t>К ним относятся: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924A1589-B5A0-7A7F-7022-B791E19E06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системы мгновенного обмена сообщениями</a:t>
            </a:r>
          </a:p>
        </p:txBody>
      </p:sp>
      <p:pic>
        <p:nvPicPr>
          <p:cNvPr id="3074" name="Picture 2" descr="Woman using instant messaging app on mobile phone">
            <a:extLst>
              <a:ext uri="{FF2B5EF4-FFF2-40B4-BE49-F238E27FC236}">
                <a16:creationId xmlns:a16="http://schemas.microsoft.com/office/drawing/2014/main" xmlns="" id="{86D533B0-7377-A219-BA8A-4B757E71A53E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538" b="1553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42098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7235820-AFFE-6825-0128-58914BB59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530774"/>
            <a:ext cx="10858994" cy="1822103"/>
          </a:xfrm>
        </p:spPr>
        <p:txBody>
          <a:bodyPr/>
          <a:lstStyle/>
          <a:p>
            <a:pPr algn="l"/>
            <a:r>
              <a:rPr lang="ru-RU" dirty="0"/>
              <a:t>Сеть Интернет привлекает пользователей не только своими безграничными информационными источниками, но и многочисленными сервисами интернет-коммуникаций. </a:t>
            </a:r>
            <a:br>
              <a:rPr lang="ru-RU" dirty="0"/>
            </a:br>
            <a:r>
              <a:rPr lang="ru-RU" dirty="0"/>
              <a:t>К ним относятся: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924A1589-B5A0-7A7F-7022-B791E19E06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системы видеоконференцсвязи</a:t>
            </a:r>
          </a:p>
        </p:txBody>
      </p:sp>
      <p:pic>
        <p:nvPicPr>
          <p:cNvPr id="4098" name="Picture 2" descr="Back view of businesswoman speak using Webcam conference on laptop with diverse colleagues, female employee talk on video call with multiracial coworkers engaged in online briefing from home">
            <a:extLst>
              <a:ext uri="{FF2B5EF4-FFF2-40B4-BE49-F238E27FC236}">
                <a16:creationId xmlns:a16="http://schemas.microsoft.com/office/drawing/2014/main" xmlns="" id="{C30D30AE-2AA5-15DB-E420-3CFBF3BF34A7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538" b="1553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91001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7235820-AFFE-6825-0128-58914BB59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530774"/>
            <a:ext cx="10858994" cy="1822103"/>
          </a:xfrm>
        </p:spPr>
        <p:txBody>
          <a:bodyPr/>
          <a:lstStyle/>
          <a:p>
            <a:pPr algn="l"/>
            <a:r>
              <a:rPr lang="ru-RU" dirty="0"/>
              <a:t>Сеть Интернет привлекает пользователей не только своими безграничными информационными источниками, но и многочисленными сервисами интернет-коммуникаций. </a:t>
            </a:r>
            <a:br>
              <a:rPr lang="ru-RU" dirty="0"/>
            </a:br>
            <a:r>
              <a:rPr lang="ru-RU" dirty="0"/>
              <a:t>К ним относятся: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924A1589-B5A0-7A7F-7022-B791E19E06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социальные сети</a:t>
            </a:r>
          </a:p>
        </p:txBody>
      </p:sp>
      <p:pic>
        <p:nvPicPr>
          <p:cNvPr id="5124" name="Picture 4" descr="Young businesswoman using smart phone ,Social, media, Marketing concept">
            <a:extLst>
              <a:ext uri="{FF2B5EF4-FFF2-40B4-BE49-F238E27FC236}">
                <a16:creationId xmlns:a16="http://schemas.microsoft.com/office/drawing/2014/main" xmlns="" id="{E678CB24-905F-AD84-0F93-2A7AE132D8E2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064" b="1306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44491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D6F470D9-BC2F-A6B7-688A-86207C684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ЭЛЕКТРОННАЯ ПОЧТА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4C185A3-4279-F610-3360-71D81850E0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Электронная почта </a:t>
            </a:r>
            <a:r>
              <a:rPr lang="ru-RU" dirty="0"/>
              <a:t>(</a:t>
            </a:r>
            <a:r>
              <a:rPr lang="en" dirty="0"/>
              <a:t>e-mail) —</a:t>
            </a:r>
            <a:r>
              <a:rPr lang="ru-RU" dirty="0"/>
              <a:t> это система обмена сообщениями (письмами) между абонентами компьютерных сетей. Она имеет ряд преимуществ перед обычной почтой, а именно: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высокую скорость пересылки сообщений;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возможность пересылки, кроме текстовых документов, прикреплённых файлов, содержащих графику, звук и др.;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возможность одновременной рассылки письма сразу нескольким адресатам.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52379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7048CD-3875-4A5E-B96E-6AFC678F0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ЭЛЕКТРОННАЯ ПОЧТА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D14C7D0-E3DF-4E0B-E87D-6039D47FC1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2163798"/>
          </a:xfrm>
        </p:spPr>
        <p:txBody>
          <a:bodyPr/>
          <a:lstStyle/>
          <a:p>
            <a:r>
              <a:rPr lang="ru-RU" b="1" dirty="0"/>
              <a:t>Почтовый ящик </a:t>
            </a:r>
            <a:r>
              <a:rPr lang="ru-RU" dirty="0"/>
              <a:t>— поименованная область дисковой памяти на почтовом сервере провайдера, куда будет помещаться входящая и исходящая корреспонденция. </a:t>
            </a:r>
          </a:p>
          <a:p>
            <a:r>
              <a:rPr lang="ru-RU" dirty="0"/>
              <a:t>Пользователь, зарегистрировавший свой почтовый ящик, получает </a:t>
            </a:r>
            <a:r>
              <a:rPr lang="ru-RU" b="1" dirty="0"/>
              <a:t>адрес электронной почты</a:t>
            </a:r>
            <a:r>
              <a:rPr lang="ru-RU" dirty="0"/>
              <a:t>, который имеет вид: 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8407828-152D-04D7-4ACD-4FB7A08168F1}"/>
              </a:ext>
            </a:extLst>
          </p:cNvPr>
          <p:cNvSpPr txBox="1"/>
          <p:nvPr/>
        </p:nvSpPr>
        <p:spPr>
          <a:xfrm>
            <a:off x="2145323" y="4431296"/>
            <a:ext cx="73195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&lt;</a:t>
            </a:r>
            <a:r>
              <a:rPr lang="ru-RU" sz="2800" b="1" dirty="0" err="1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имя_пользователя</a:t>
            </a:r>
            <a:r>
              <a:rPr lang="ru-RU" sz="2800" b="1" dirty="0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&gt;@&lt;</a:t>
            </a:r>
            <a:r>
              <a:rPr lang="ru-RU" sz="2800" b="1" dirty="0" err="1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имя_сервера</a:t>
            </a:r>
            <a:r>
              <a:rPr lang="ru-RU" sz="2800" b="1" dirty="0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&gt; 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C11ECFD-CC24-43F6-C0C6-0924AAA1D31B}"/>
              </a:ext>
            </a:extLst>
          </p:cNvPr>
          <p:cNvSpPr txBox="1"/>
          <p:nvPr/>
        </p:nvSpPr>
        <p:spPr>
          <a:xfrm>
            <a:off x="4712677" y="4848925"/>
            <a:ext cx="3429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akulll</a:t>
            </a:r>
            <a:r>
              <a:rPr lang="ru-RU" sz="2800" dirty="0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@</a:t>
            </a:r>
            <a:r>
              <a:rPr lang="en-US" sz="2800" dirty="0" err="1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mail.ru</a:t>
            </a:r>
            <a:r>
              <a:rPr lang="ru-RU" sz="2800" dirty="0">
                <a:solidFill>
                  <a:schemeClr val="tx2"/>
                </a:solidFill>
                <a:effectLst/>
                <a:latin typeface="CourierNewPSMT" panose="02070309020205020404" pitchFamily="49" charset="0"/>
              </a:rPr>
              <a:t> 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EB150CC0-9EE2-5200-F6E9-8075AC96CB79}"/>
              </a:ext>
            </a:extLst>
          </p:cNvPr>
          <p:cNvSpPr/>
          <p:nvPr/>
        </p:nvSpPr>
        <p:spPr>
          <a:xfrm>
            <a:off x="1055077" y="5372145"/>
            <a:ext cx="5040923" cy="7310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выбирается самим пользователем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1209447B-B6F6-2925-4B26-90F1D0C2F518}"/>
              </a:ext>
            </a:extLst>
          </p:cNvPr>
          <p:cNvSpPr/>
          <p:nvPr/>
        </p:nvSpPr>
        <p:spPr>
          <a:xfrm>
            <a:off x="6289431" y="5388386"/>
            <a:ext cx="5241507" cy="7310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связано с сервером, на котором пользователь зарегистрировал свой почтовый ящик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9206735-5815-7C1B-2B8D-1B1EC9FEAEA0}"/>
              </a:ext>
            </a:extLst>
          </p:cNvPr>
          <p:cNvSpPr/>
          <p:nvPr/>
        </p:nvSpPr>
        <p:spPr>
          <a:xfrm>
            <a:off x="896471" y="4329953"/>
            <a:ext cx="5199529" cy="1972235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8F95B4B-7BCB-D6B4-7E74-FBFC58702C5B}"/>
              </a:ext>
            </a:extLst>
          </p:cNvPr>
          <p:cNvSpPr/>
          <p:nvPr/>
        </p:nvSpPr>
        <p:spPr>
          <a:xfrm>
            <a:off x="6254606" y="4326032"/>
            <a:ext cx="5383212" cy="1972235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61889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FD917DC-EC70-D2D0-3F19-290C2A094B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6676" y="1401287"/>
            <a:ext cx="7710623" cy="44003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C7991B3-60C8-7124-D649-8068A3A280F5}"/>
              </a:ext>
            </a:extLst>
          </p:cNvPr>
          <p:cNvSpPr txBox="1"/>
          <p:nvPr/>
        </p:nvSpPr>
        <p:spPr>
          <a:xfrm>
            <a:off x="581891" y="646423"/>
            <a:ext cx="20781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</a:rPr>
              <a:t>поле для ввода электронного адреса почты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DACC415-9629-13AD-AC6C-ED37555EC9F1}"/>
              </a:ext>
            </a:extLst>
          </p:cNvPr>
          <p:cNvSpPr txBox="1"/>
          <p:nvPr/>
        </p:nvSpPr>
        <p:spPr>
          <a:xfrm>
            <a:off x="3714008" y="361415"/>
            <a:ext cx="4763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</a:rPr>
              <a:t>поле для ввода электронного адреса почты того, кому письмо отправляется для информации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AEC29F2-01A1-48DC-8220-39A65DB4FCAE}"/>
              </a:ext>
            </a:extLst>
          </p:cNvPr>
          <p:cNvSpPr txBox="1"/>
          <p:nvPr/>
        </p:nvSpPr>
        <p:spPr>
          <a:xfrm>
            <a:off x="581891" y="2517544"/>
            <a:ext cx="20781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</a:rPr>
              <a:t>поле для ввода слов, отражающих содержание письма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C5E1450-F618-7FC7-DF47-34BD937F0E92}"/>
              </a:ext>
            </a:extLst>
          </p:cNvPr>
          <p:cNvSpPr txBox="1"/>
          <p:nvPr/>
        </p:nvSpPr>
        <p:spPr>
          <a:xfrm>
            <a:off x="10037299" y="2517544"/>
            <a:ext cx="2078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</a:rPr>
              <a:t>поле для ввода текста письма</a:t>
            </a: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xmlns="" id="{64FAF444-02D3-E1D9-AEED-980E25E9B63A}"/>
              </a:ext>
            </a:extLst>
          </p:cNvPr>
          <p:cNvCxnSpPr/>
          <p:nvPr/>
        </p:nvCxnSpPr>
        <p:spPr>
          <a:xfrm flipH="1">
            <a:off x="8847117" y="3170712"/>
            <a:ext cx="1591293" cy="430726"/>
          </a:xfrm>
          <a:prstGeom prst="straightConnector1">
            <a:avLst/>
          </a:prstGeom>
          <a:ln w="38100">
            <a:solidFill>
              <a:srgbClr val="0AB5E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xmlns="" id="{BF2E066E-4440-71CD-CA01-A8964184EB9A}"/>
              </a:ext>
            </a:extLst>
          </p:cNvPr>
          <p:cNvCxnSpPr>
            <a:cxnSpLocks/>
          </p:cNvCxnSpPr>
          <p:nvPr/>
        </p:nvCxnSpPr>
        <p:spPr>
          <a:xfrm flipV="1">
            <a:off x="1722803" y="3163875"/>
            <a:ext cx="1874539" cy="830997"/>
          </a:xfrm>
          <a:prstGeom prst="straightConnector1">
            <a:avLst/>
          </a:prstGeom>
          <a:ln w="38100">
            <a:solidFill>
              <a:srgbClr val="0AB5E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xmlns="" id="{D7D014EC-6F38-D99A-CC52-511F45D32B26}"/>
              </a:ext>
            </a:extLst>
          </p:cNvPr>
          <p:cNvCxnSpPr>
            <a:cxnSpLocks/>
          </p:cNvCxnSpPr>
          <p:nvPr/>
        </p:nvCxnSpPr>
        <p:spPr>
          <a:xfrm>
            <a:off x="1824624" y="1628150"/>
            <a:ext cx="1439322" cy="587934"/>
          </a:xfrm>
          <a:prstGeom prst="straightConnector1">
            <a:avLst/>
          </a:prstGeom>
          <a:ln w="38100">
            <a:solidFill>
              <a:srgbClr val="0AB5E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4BFF7846-E712-2AAE-B17A-3D2F05662943}"/>
              </a:ext>
            </a:extLst>
          </p:cNvPr>
          <p:cNvCxnSpPr>
            <a:cxnSpLocks/>
          </p:cNvCxnSpPr>
          <p:nvPr/>
        </p:nvCxnSpPr>
        <p:spPr>
          <a:xfrm flipH="1">
            <a:off x="3263946" y="1322762"/>
            <a:ext cx="1707636" cy="1324910"/>
          </a:xfrm>
          <a:prstGeom prst="straightConnector1">
            <a:avLst/>
          </a:prstGeom>
          <a:ln w="38100">
            <a:solidFill>
              <a:srgbClr val="0AB5E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48690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633B45-ABA1-2DA6-51CB-92E8E68E1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СИСТЕМЫ МГНОВЕННОГО ОБМЕНА СООБЩЕНИЯМИ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95E3EC8-8B66-DCDF-8553-87F2ECFDA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9"/>
            <a:ext cx="10858994" cy="2246240"/>
          </a:xfrm>
        </p:spPr>
        <p:txBody>
          <a:bodyPr/>
          <a:lstStyle/>
          <a:p>
            <a:r>
              <a:rPr lang="ru-RU" b="1" dirty="0"/>
              <a:t>Мессенджер </a:t>
            </a:r>
            <a:r>
              <a:rPr lang="ru-RU" dirty="0"/>
              <a:t>— приложение для смартфона или персонального компьютера, позволяющее мгновенно обмениваться текстовыми и голосовыми сообщениями, разговаривать, в том числе с использованием видеосвязи, пересылать документы, фото и видео. </a:t>
            </a:r>
          </a:p>
          <a:p>
            <a:endParaRPr lang="ru-RU" dirty="0"/>
          </a:p>
        </p:txBody>
      </p:sp>
      <p:pic>
        <p:nvPicPr>
          <p:cNvPr id="6146" name="Picture 2" descr="Telegram Logo and symbol, meaning, history, PNG">
            <a:extLst>
              <a:ext uri="{FF2B5EF4-FFF2-40B4-BE49-F238E27FC236}">
                <a16:creationId xmlns:a16="http://schemas.microsoft.com/office/drawing/2014/main" xmlns="" id="{AD3E3CBE-1047-EA59-A1E1-03A680608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37" y="4144489"/>
            <a:ext cx="3071749" cy="17278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Whatsapp Logo PNG Vectors Free Download">
            <a:extLst>
              <a:ext uri="{FF2B5EF4-FFF2-40B4-BE49-F238E27FC236}">
                <a16:creationId xmlns:a16="http://schemas.microsoft.com/office/drawing/2014/main" xmlns="" id="{264D81A9-761C-118E-C905-9165D59CD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836" y="4073936"/>
            <a:ext cx="1601149" cy="17278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xmlns="" id="{73054122-02B9-A87B-BE97-82A4A264C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549" y="4317785"/>
            <a:ext cx="3087418" cy="15545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16890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29BA8-61D1-F526-55AE-EB8EFF835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ВИДЕОКОНФЕРЕНЦСВЯЗЬ (ВКС)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620A43B-F885-14FD-66FB-CEF71DCB1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8"/>
            <a:ext cx="10858994" cy="2302277"/>
          </a:xfrm>
        </p:spPr>
        <p:txBody>
          <a:bodyPr>
            <a:normAutofit fontScale="92500"/>
          </a:bodyPr>
          <a:lstStyle/>
          <a:p>
            <a:r>
              <a:rPr lang="ru-RU" b="1" dirty="0"/>
              <a:t>Видеоконференцсвязь </a:t>
            </a:r>
            <a:r>
              <a:rPr lang="ru-RU" dirty="0"/>
              <a:t>— это технология видеосвязи и  совместной работы, которая может использоваться в дистанционном обучении. На дистанционном занятии вы можете отвечать на вопросы учителя, слушать его объяснения, работать в паре или в группе со своими одноклассниками, получать от учителя учебные материалы и отправлять ему свои решения. </a:t>
            </a:r>
          </a:p>
          <a:p>
            <a:endParaRPr lang="ru-RU" dirty="0"/>
          </a:p>
        </p:txBody>
      </p:sp>
      <p:pic>
        <p:nvPicPr>
          <p:cNvPr id="7170" name="Picture 2" descr="Zoom Logo and symbol, meaning, history, PNG">
            <a:extLst>
              <a:ext uri="{FF2B5EF4-FFF2-40B4-BE49-F238E27FC236}">
                <a16:creationId xmlns:a16="http://schemas.microsoft.com/office/drawing/2014/main" xmlns="" id="{12831489-77C4-D881-28D8-6CFAB9FA9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35" y="4204933"/>
            <a:ext cx="3657600" cy="2057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ДДТ &quot;На реке Сестре&quot; - Дистанционная работа">
            <a:extLst>
              <a:ext uri="{FF2B5EF4-FFF2-40B4-BE49-F238E27FC236}">
                <a16:creationId xmlns:a16="http://schemas.microsoft.com/office/drawing/2014/main" xmlns="" id="{5F8D2349-0199-B7D3-B230-CE8C1D171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735" y="3531800"/>
            <a:ext cx="7755265" cy="28567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153183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9B2AEC-64E4-AD9F-D140-04B9FFE98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СОЦИАЛЬНЫЕ СЕТИ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BA866DF-A3B6-C181-DFCD-83966FA1AE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Социальные сети </a:t>
            </a:r>
            <a:r>
              <a:rPr lang="ru-RU" dirty="0"/>
              <a:t>— интерактивные многопользовательские веб-сайты, содержание (контент) которых создаётся самими участниками сети.</a:t>
            </a:r>
          </a:p>
          <a:p>
            <a:r>
              <a:rPr lang="ru-RU" dirty="0"/>
              <a:t>Такие сайты представляют собой автоматизированные социальные среды, позволяющие общаться группам пользователей, объединённых общими интересами. </a:t>
            </a:r>
          </a:p>
          <a:p>
            <a:endParaRPr lang="ru-RU" dirty="0"/>
          </a:p>
        </p:txBody>
      </p:sp>
      <p:pic>
        <p:nvPicPr>
          <p:cNvPr id="8194" name="Picture 2" descr="VK logo and symbol, meaning, history, PNG">
            <a:extLst>
              <a:ext uri="{FF2B5EF4-FFF2-40B4-BE49-F238E27FC236}">
                <a16:creationId xmlns:a16="http://schemas.microsoft.com/office/drawing/2014/main" xmlns="" id="{8C92D1AA-F69B-09A5-3C86-A8905B467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943" y="2982330"/>
            <a:ext cx="7809047" cy="48055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42956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B4CC77-932D-8C9E-8C51-7506FCC3E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7" y="133360"/>
            <a:ext cx="10858993" cy="1325563"/>
          </a:xfrm>
        </p:spPr>
        <p:txBody>
          <a:bodyPr/>
          <a:lstStyle/>
          <a:p>
            <a:pPr algn="l"/>
            <a:r>
              <a:rPr lang="ru-RU" dirty="0"/>
              <a:t>СЕТЕВОЙ ЭТИКЕТ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D45A91F-39AB-9567-2F53-D99A544C9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7" y="1303940"/>
            <a:ext cx="10858994" cy="4740399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>
                <a:solidFill>
                  <a:schemeClr val="accent1"/>
                </a:solidFill>
                <a:latin typeface="Arial Black" panose="020B0A04020102020204" pitchFamily="34" charset="0"/>
              </a:rPr>
              <a:t>УВАЖАЙТЕ СВОИХ НЕВИДИМЫХ ПАРТНЁРОВ ПО СЕТИ!</a:t>
            </a:r>
          </a:p>
          <a:p>
            <a:endParaRPr lang="ru-RU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Ясно идентифицируйте себя.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Знайте и уважайте своего адресата.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Пишите грамотно, кратко; давайте чёткий ответ на поставленный вопрос. 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В текстовых сообщениях можете выражать эмоции с помощью небольших рисунков, называемых смайликами. 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Не запрашивайте подтверждение получения сообщения без надобности. 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Не допускайте спама — бессодержательных, навязчивых или грубых сообщений в адрес другого лица или группы лиц. </a:t>
            </a:r>
          </a:p>
          <a:p>
            <a:pPr marL="457200" indent="-457200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Не надейтесь на полную конфиденциальность переписки.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459206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0E88D2A4-AA74-16AA-F2EF-39D483A326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63417" y="1374630"/>
            <a:ext cx="6497637" cy="3483698"/>
          </a:xfrm>
        </p:spPr>
        <p:txBody>
          <a:bodyPr/>
          <a:lstStyle/>
          <a:p>
            <a:pPr marL="514350" indent="-514350" algn="l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контакты с незнакомыми людьми в социальных сетях</a:t>
            </a:r>
          </a:p>
          <a:p>
            <a:pPr marL="514350" indent="-514350" algn="l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фишинг</a:t>
            </a:r>
          </a:p>
          <a:p>
            <a:pPr marL="514350" indent="-514350" algn="l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угроза заражения вирусом</a:t>
            </a:r>
          </a:p>
          <a:p>
            <a:pPr marL="514350" indent="-514350" algn="l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азартные игры</a:t>
            </a:r>
          </a:p>
          <a:p>
            <a:pPr marL="514350" indent="-514350" algn="l"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нежелательные для просмотра или использования материалы</a:t>
            </a:r>
          </a:p>
          <a:p>
            <a:pPr algn="l"/>
            <a:endParaRPr lang="ru-RU" dirty="0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A6AD0F2C-7106-944C-AEE3-D695DBEC8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17" y="178605"/>
            <a:ext cx="8128000" cy="1325563"/>
          </a:xfrm>
        </p:spPr>
        <p:txBody>
          <a:bodyPr>
            <a:noAutofit/>
          </a:bodyPr>
          <a:lstStyle/>
          <a:p>
            <a:pPr algn="l"/>
            <a:r>
              <a:rPr lang="ru-RU" dirty="0"/>
              <a:t>ОПАСНОСТИ В ИНТЕРНЕТЕ</a:t>
            </a:r>
          </a:p>
        </p:txBody>
      </p:sp>
      <p:pic>
        <p:nvPicPr>
          <p:cNvPr id="9220" name="Picture 4" descr="Iceberg in clear blue water and hidden danger under water. Iceberg - Hidden Danger And Global Warming Concept. Floating ice in ocean. Copyspace for text and design">
            <a:extLst>
              <a:ext uri="{FF2B5EF4-FFF2-40B4-BE49-F238E27FC236}">
                <a16:creationId xmlns:a16="http://schemas.microsoft.com/office/drawing/2014/main" xmlns="" id="{E1E5EF46-D14F-D387-8F13-59687C963933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485" r="21485" b="8385"/>
          <a:stretch/>
        </p:blipFill>
        <p:spPr bwMode="auto">
          <a:xfrm>
            <a:off x="7435707" y="1340278"/>
            <a:ext cx="4192876" cy="48357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D75B989-B1CA-4C24-9018-48909B88CCF9}"/>
              </a:ext>
            </a:extLst>
          </p:cNvPr>
          <p:cNvSpPr txBox="1"/>
          <p:nvPr/>
        </p:nvSpPr>
        <p:spPr>
          <a:xfrm rot="20726754">
            <a:off x="1124673" y="5221760"/>
            <a:ext cx="6123708" cy="523220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tx2"/>
                </a:solidFill>
              </a:rPr>
              <a:t>Предупрежден – значит, вооружен!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9EE906D-DD30-4F91-AE10-C486CF38D3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9734" y="5272809"/>
            <a:ext cx="1562639" cy="1493982"/>
          </a:xfrm>
          <a:prstGeom prst="octagon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64740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8C631009-DA10-F4AB-7967-4E07A3381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ЛИЧНАЯ ИНФОРМАЦИЯ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264C8A01-5275-EA96-42DC-85EC93E7E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5" y="1264596"/>
            <a:ext cx="10858994" cy="2003899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ru-RU" dirty="0"/>
              <a:t>Ваши имя и фамилия, паспортные данные, пароли для доступа к различным интернет-сервисам, а также номер вашего телефона и номера телефонов ваших родственников, ваш домашний адрес, ваш возраст и дата рождения, номер школы и класса; любые другие данные, с помощью которых можно разыскать вас или ваших родственников</a:t>
            </a:r>
          </a:p>
          <a:p>
            <a:endParaRPr lang="ru-RU" dirty="0"/>
          </a:p>
        </p:txBody>
      </p:sp>
      <p:pic>
        <p:nvPicPr>
          <p:cNvPr id="10242" name="Picture 2" descr="Concept of cyber security, information security and encryption, secure access to user's personal information, secure Internet access, cybersecurity.">
            <a:extLst>
              <a:ext uri="{FF2B5EF4-FFF2-40B4-BE49-F238E27FC236}">
                <a16:creationId xmlns:a16="http://schemas.microsoft.com/office/drawing/2014/main" xmlns="" id="{C38D3CF2-4AE6-CFE4-D478-769215E3E4FC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047" b="1204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The abstract image of the hacker reach hand through a laptop screen for stealing the data as binary code. the concept of cyber attack, virus, malware, illegally and cyber security.">
            <a:extLst>
              <a:ext uri="{FF2B5EF4-FFF2-40B4-BE49-F238E27FC236}">
                <a16:creationId xmlns:a16="http://schemas.microsoft.com/office/drawing/2014/main" xmlns="" id="{7310BC4A-E55C-30DF-E75A-2B58D37EC39C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242" b="12242"/>
          <a:stretch>
            <a:fillRect/>
          </a:stretch>
        </p:blipFill>
        <p:spPr bwMode="auto">
          <a:xfrm>
            <a:off x="6200113" y="3401754"/>
            <a:ext cx="5330825" cy="29046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15949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8F3F3650-8F74-4799-684E-E5B91DCC8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ПРАВИЛА ЛИЧНОЙ БЕЗОПАСНОСТИ </a:t>
            </a:r>
            <a:br>
              <a:rPr lang="ru-RU" dirty="0"/>
            </a:br>
            <a:r>
              <a:rPr lang="ru-RU" dirty="0"/>
              <a:t>В ИНТЕРНЕТЕ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80D74046-3BEE-426A-825B-34EA06B48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spcBef>
                <a:spcPts val="600"/>
              </a:spcBef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Не забывайте, что, размещая какую-то информацию в Интернете, вы делаете её доступной для очень широкого круга лиц, включая злоумышленников.</a:t>
            </a:r>
          </a:p>
          <a:p>
            <a:pPr marL="457200" indent="-457200">
              <a:spcBef>
                <a:spcPts val="600"/>
              </a:spcBef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Не скачивайте и не запускайте сомнительные программы. </a:t>
            </a:r>
          </a:p>
          <a:p>
            <a:pPr marL="457200" indent="-457200">
              <a:spcBef>
                <a:spcPts val="600"/>
              </a:spcBef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Все скачанные файлы проверяйте антивирусом.</a:t>
            </a:r>
          </a:p>
          <a:p>
            <a:pPr marL="457200" indent="-457200">
              <a:spcBef>
                <a:spcPts val="600"/>
              </a:spcBef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Прежде чем вводить пароль, убедитесь, что в адресной строке браузера указан верный адрес сайта.</a:t>
            </a:r>
          </a:p>
          <a:p>
            <a:pPr marL="457200" indent="-457200">
              <a:spcBef>
                <a:spcPts val="600"/>
              </a:spcBef>
              <a:buClr>
                <a:srgbClr val="0AB5EC"/>
              </a:buClr>
              <a:buFont typeface="Системный шрифт, обычный"/>
              <a:buChar char="✦"/>
            </a:pPr>
            <a:r>
              <a:rPr lang="ru-RU" dirty="0"/>
              <a:t>Не ставьте флажок «Запомнить пароль», если компьютером могут пользоваться другие люди.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E5B16C2-7F4D-4813-9807-8008CD104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9700" y="0"/>
            <a:ext cx="1752600" cy="19335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51053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xmlns="" id="{505C0197-41CC-6040-BE82-87FED6439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ru-RU" dirty="0"/>
              <a:t>ВОПРОСЫ И ЗАДАНИЯ</a:t>
            </a:r>
            <a:endParaRPr lang="ru-RU" dirty="0">
              <a:latin typeface="+mn-lt"/>
              <a:ea typeface="+mn-ea"/>
              <a:cs typeface="+mn-cs"/>
            </a:endParaRP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xmlns="" id="{557413BB-6056-134B-8BD2-9D72DFBA0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Что представляет собой учётная запись пользователя в информационной системе и для чего она нужна? Имеете ли вы учётную запись в какой-нибудь информационной системе? </a:t>
            </a:r>
          </a:p>
        </p:txBody>
      </p:sp>
    </p:spTree>
    <p:extLst>
      <p:ext uri="{BB962C8B-B14F-4D97-AF65-F5344CB8AC3E}">
        <p14:creationId xmlns="" xmlns:p14="http://schemas.microsoft.com/office/powerpoint/2010/main" val="30237536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xmlns="" id="{505C0197-41CC-6040-BE82-87FED6439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ru-RU" dirty="0"/>
              <a:t>ВОПРОСЫ И ЗАДАНИЯ</a:t>
            </a:r>
            <a:endParaRPr lang="ru-RU" dirty="0">
              <a:latin typeface="+mn-lt"/>
              <a:ea typeface="+mn-ea"/>
              <a:cs typeface="+mn-cs"/>
            </a:endParaRP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xmlns="" id="{557413BB-6056-134B-8BD2-9D72DFBA0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Что такое логин? </a:t>
            </a:r>
          </a:p>
          <a:p>
            <a:r>
              <a:rPr lang="ru-RU" dirty="0"/>
              <a:t>Можно ли использовать один и тот же логин на разных сайтах?</a:t>
            </a:r>
          </a:p>
        </p:txBody>
      </p:sp>
    </p:spTree>
    <p:extLst>
      <p:ext uri="{BB962C8B-B14F-4D97-AF65-F5344CB8AC3E}">
        <p14:creationId xmlns="" xmlns:p14="http://schemas.microsoft.com/office/powerpoint/2010/main" val="35368229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xmlns="" id="{505C0197-41CC-6040-BE82-87FED6439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ru-RU" dirty="0"/>
              <a:t>ВОПРОСЫ И ЗАДАНИЯ</a:t>
            </a:r>
            <a:endParaRPr lang="ru-RU" dirty="0">
              <a:latin typeface="+mn-lt"/>
              <a:ea typeface="+mn-ea"/>
              <a:cs typeface="+mn-cs"/>
            </a:endParaRP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xmlns="" id="{557413BB-6056-134B-8BD2-9D72DFBA0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Что такое пароль?</a:t>
            </a:r>
          </a:p>
          <a:p>
            <a:r>
              <a:rPr lang="ru-RU" dirty="0"/>
              <a:t>Каких правил следует придерживаться при выборе пароля?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878498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xmlns="" id="{505C0197-41CC-6040-BE82-87FED6439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ru-RU" dirty="0"/>
              <a:t>ВОПРОСЫ И ЗАДАНИЯ</a:t>
            </a:r>
            <a:endParaRPr lang="ru-RU" dirty="0">
              <a:latin typeface="+mn-lt"/>
              <a:ea typeface="+mn-ea"/>
              <a:cs typeface="+mn-cs"/>
            </a:endParaRP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xmlns="" id="{557413BB-6056-134B-8BD2-9D72DFBA0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Какие современные сервисы интернет-коммуникаций вам известны? </a:t>
            </a:r>
          </a:p>
        </p:txBody>
      </p:sp>
    </p:spTree>
    <p:extLst>
      <p:ext uri="{BB962C8B-B14F-4D97-AF65-F5344CB8AC3E}">
        <p14:creationId xmlns="" xmlns:p14="http://schemas.microsoft.com/office/powerpoint/2010/main" val="20624212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xmlns="" id="{505C0197-41CC-6040-BE82-87FED6439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ru-RU" dirty="0"/>
              <a:t>ВОПРОСЫ И ЗАДАНИЯ</a:t>
            </a:r>
            <a:endParaRPr lang="ru-RU" dirty="0">
              <a:latin typeface="+mn-lt"/>
              <a:ea typeface="+mn-ea"/>
              <a:cs typeface="+mn-cs"/>
            </a:endParaRP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xmlns="" id="{557413BB-6056-134B-8BD2-9D72DFBA0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Какова структура электронного адреса? </a:t>
            </a:r>
          </a:p>
        </p:txBody>
      </p:sp>
    </p:spTree>
    <p:extLst>
      <p:ext uri="{BB962C8B-B14F-4D97-AF65-F5344CB8AC3E}">
        <p14:creationId xmlns="" xmlns:p14="http://schemas.microsoft.com/office/powerpoint/2010/main" val="29854733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xmlns="" id="{505C0197-41CC-6040-BE82-87FED6439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ru-RU" dirty="0"/>
              <a:t>ВОПРОСЫ И ЗАДАНИЯ</a:t>
            </a:r>
            <a:endParaRPr lang="ru-RU" dirty="0">
              <a:latin typeface="+mn-lt"/>
              <a:ea typeface="+mn-ea"/>
              <a:cs typeface="+mn-cs"/>
            </a:endParaRP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xmlns="" id="{557413BB-6056-134B-8BD2-9D72DFBA0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Что такое спам? Узнайте историю этого термина. </a:t>
            </a:r>
          </a:p>
        </p:txBody>
      </p:sp>
    </p:spTree>
    <p:extLst>
      <p:ext uri="{BB962C8B-B14F-4D97-AF65-F5344CB8AC3E}">
        <p14:creationId xmlns="" xmlns:p14="http://schemas.microsoft.com/office/powerpoint/2010/main" val="20179666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BA8B629-F2F2-4A02-A0E9-4725ADCD06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rgbClr val="00A3DA">
                <a:shade val="45000"/>
                <a:satMod val="135000"/>
              </a:srgbClr>
              <a:prstClr val="white"/>
            </a:duotone>
          </a:blip>
          <a:srcRect/>
          <a:stretch/>
        </p:blipFill>
        <p:spPr>
          <a:xfrm>
            <a:off x="7391400" y="549138"/>
            <a:ext cx="4128654" cy="2377507"/>
          </a:xfrm>
          <a:prstGeom prst="cloudCallout">
            <a:avLst/>
          </a:prstGeom>
        </p:spPr>
      </p:pic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xmlns="" id="{505C0197-41CC-6040-BE82-87FED6439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ru-RU" dirty="0"/>
              <a:t>ВОПРОСЫ И ЗАДАНИЯ</a:t>
            </a:r>
            <a:endParaRPr lang="ru-RU" dirty="0">
              <a:latin typeface="+mn-lt"/>
              <a:ea typeface="+mn-ea"/>
              <a:cs typeface="+mn-cs"/>
            </a:endParaRP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xmlns="" id="{557413BB-6056-134B-8BD2-9D72DFBA0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074" y="2775704"/>
            <a:ext cx="8231908" cy="2793823"/>
          </a:xfrm>
          <a:solidFill>
            <a:srgbClr val="F6F8F3"/>
          </a:solidFill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ru-RU" dirty="0"/>
              <a:t>Аня, находясь в кафе со своей подругой Настей, воспользовалась её ноутбуком для того, чтобы войти в свой почтовый ящик и показать несколько забавных фотографий, которые ей переслали друзья. </a:t>
            </a:r>
          </a:p>
          <a:p>
            <a:pPr>
              <a:lnSpc>
                <a:spcPct val="110000"/>
              </a:lnSpc>
            </a:pPr>
            <a:r>
              <a:rPr lang="ru-RU" dirty="0"/>
              <a:t>Что нужно сделать Ане, чтобы оставить минимум личной информации в Настином ноутбуке?</a:t>
            </a:r>
          </a:p>
        </p:txBody>
      </p:sp>
    </p:spTree>
    <p:extLst>
      <p:ext uri="{BB962C8B-B14F-4D97-AF65-F5344CB8AC3E}">
        <p14:creationId xmlns="" xmlns:p14="http://schemas.microsoft.com/office/powerpoint/2010/main" val="7437318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Босова">
      <a:dk1>
        <a:srgbClr val="A1A1A1"/>
      </a:dk1>
      <a:lt1>
        <a:srgbClr val="FFFFFF"/>
      </a:lt1>
      <a:dk2>
        <a:srgbClr val="2A3442"/>
      </a:dk2>
      <a:lt2>
        <a:srgbClr val="D5D5D5"/>
      </a:lt2>
      <a:accent1>
        <a:srgbClr val="00A3DA"/>
      </a:accent1>
      <a:accent2>
        <a:srgbClr val="ED7D31"/>
      </a:accent2>
      <a:accent3>
        <a:srgbClr val="808080"/>
      </a:accent3>
      <a:accent4>
        <a:srgbClr val="FFC000"/>
      </a:accent4>
      <a:accent5>
        <a:srgbClr val="5B9BD5"/>
      </a:accent5>
      <a:accent6>
        <a:srgbClr val="70AD47"/>
      </a:accent6>
      <a:hlink>
        <a:srgbClr val="0082FF"/>
      </a:hlink>
      <a:folHlink>
        <a:srgbClr val="954F72"/>
      </a:folHlink>
    </a:clrScheme>
    <a:fontScheme name="Trebuchet MS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12790</TotalTime>
  <Words>855</Words>
  <Application>Microsoft Office PowerPoint</Application>
  <PresentationFormat>Произвольный</PresentationFormat>
  <Paragraphs>85</Paragraphs>
  <Slides>24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СОВРЕМЕННЫЕ СЕРВИСЫ ИНТЕРНЕТ-КОММУНИКАЦИЙ И ПРАВИЛА  ИХ ИСПОЛЬЗОВАНИЯ</vt:lpstr>
      <vt:lpstr>УЧЁТНАЯ ЗАПИСЬ ПОЛЬЗОВАТЕЛЯ</vt:lpstr>
      <vt:lpstr>ПРАВИЛА ФОРМИРОВАНИЯ ПАРОЛЯ</vt:lpstr>
      <vt:lpstr>Слайд 4</vt:lpstr>
      <vt:lpstr>Слайд 5</vt:lpstr>
      <vt:lpstr>Слайд 6</vt:lpstr>
      <vt:lpstr>Слайд 7</vt:lpstr>
      <vt:lpstr>ЭЛЕКТРОННАЯ ПОЧТА</vt:lpstr>
      <vt:lpstr>ЭЛЕКТРОННАЯ ПОЧТА</vt:lpstr>
      <vt:lpstr>Слайд 10</vt:lpstr>
      <vt:lpstr>СИСТЕМЫ МГНОВЕННОГО ОБМЕНА СООБЩЕНИЯМИ</vt:lpstr>
      <vt:lpstr>ВИДЕОКОНФЕРЕНЦСВЯЗЬ (ВКС)</vt:lpstr>
      <vt:lpstr>СОЦИАЛЬНЫЕ СЕТИ</vt:lpstr>
      <vt:lpstr>СЕТЕВОЙ ЭТИКЕТ</vt:lpstr>
      <vt:lpstr>ОПАСНОСТИ В ИНТЕРНЕТЕ</vt:lpstr>
      <vt:lpstr>ЛИЧНАЯ ИНФОРМАЦИЯ</vt:lpstr>
      <vt:lpstr>ПРАВИЛА ЛИЧНОЙ БЕЗОПАСНОСТИ  В ИНТЕРНЕТЕ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И ДАННЫЕ</dc:title>
  <dc:creator>Microsoft Office User</dc:creator>
  <cp:lastModifiedBy>user</cp:lastModifiedBy>
  <cp:revision>31</cp:revision>
  <dcterms:created xsi:type="dcterms:W3CDTF">2022-06-06T08:49:50Z</dcterms:created>
  <dcterms:modified xsi:type="dcterms:W3CDTF">2025-01-16T10:42:09Z</dcterms:modified>
</cp:coreProperties>
</file>